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32"/>
  </p:notesMasterIdLst>
  <p:handoutMasterIdLst>
    <p:handoutMasterId r:id="rId33"/>
  </p:handoutMasterIdLst>
  <p:sldIdLst>
    <p:sldId id="256" r:id="rId5"/>
    <p:sldId id="266" r:id="rId6"/>
    <p:sldId id="309" r:id="rId7"/>
    <p:sldId id="294" r:id="rId8"/>
    <p:sldId id="295" r:id="rId9"/>
    <p:sldId id="291" r:id="rId10"/>
    <p:sldId id="293" r:id="rId11"/>
    <p:sldId id="292" r:id="rId12"/>
    <p:sldId id="296" r:id="rId13"/>
    <p:sldId id="298" r:id="rId14"/>
    <p:sldId id="290" r:id="rId15"/>
    <p:sldId id="304" r:id="rId16"/>
    <p:sldId id="300" r:id="rId17"/>
    <p:sldId id="301" r:id="rId18"/>
    <p:sldId id="299" r:id="rId19"/>
    <p:sldId id="288" r:id="rId20"/>
    <p:sldId id="289" r:id="rId21"/>
    <p:sldId id="257" r:id="rId22"/>
    <p:sldId id="267" r:id="rId23"/>
    <p:sldId id="302" r:id="rId24"/>
    <p:sldId id="305" r:id="rId25"/>
    <p:sldId id="306" r:id="rId26"/>
    <p:sldId id="308" r:id="rId27"/>
    <p:sldId id="307" r:id="rId28"/>
    <p:sldId id="297" r:id="rId29"/>
    <p:sldId id="287" r:id="rId30"/>
    <p:sldId id="281" r:id="rId31"/>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p:scale>
          <a:sx n="75" d="100"/>
          <a:sy n="75" d="100"/>
        </p:scale>
        <p:origin x="974" y="29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1"/>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5F2DFE-4A13-4AF6-A104-44A03BE1D04D}" type="datetime1">
              <a:rPr lang="en-GB" noProof="1" dirty="0" smtClean="0"/>
              <a:t>20/10/2023</a:t>
            </a:fld>
            <a:endParaRPr lang="en-GB" noProof="1"/>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1"/>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DA0F0C-BE24-43A8-A6ED-60EC67C28C43}" type="slidenum">
              <a:rPr lang="en-GB" noProof="1" dirty="0" smtClean="0"/>
              <a:t>‹#›</a:t>
            </a:fld>
            <a:endParaRPr lang="en-GB" noProof="1"/>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0ACF4A8-DB63-45E8-BA38-674A124EF3A6}" type="datetime1">
              <a:rPr lang="en-GB" noProof="1" dirty="0" smtClean="0"/>
              <a:t>20/10/2023</a:t>
            </a:fld>
            <a:endParaRPr lang="en-GB" noProof="1"/>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1"/>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1"/>
              <a:t>Click to edit Master text styles</a:t>
            </a:r>
          </a:p>
          <a:p>
            <a:pPr lvl="1" rtl="0"/>
            <a:r>
              <a:rPr lang="en-GB" noProof="1"/>
              <a:t>Second level</a:t>
            </a:r>
          </a:p>
          <a:p>
            <a:pPr lvl="2" rtl="0"/>
            <a:r>
              <a:rPr lang="en-GB" noProof="1"/>
              <a:t>Third level</a:t>
            </a:r>
          </a:p>
          <a:p>
            <a:pPr lvl="3" rtl="0"/>
            <a:r>
              <a:rPr lang="en-GB" noProof="1"/>
              <a:t>Quarter level</a:t>
            </a:r>
          </a:p>
          <a:p>
            <a:pPr lvl="4" rtl="0"/>
            <a:r>
              <a:rPr lang="en-GB" noProof="1"/>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1"/>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BA3186-490C-4963-9CE5-58096C2F0BE5}" type="slidenum">
              <a:rPr lang="en-GB" noProof="1" dirty="0" smtClean="0"/>
              <a:t>‹#›</a:t>
            </a:fld>
            <a:endParaRPr lang="en-GB" noProof="1"/>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1"/>
          </a:p>
        </p:txBody>
      </p:sp>
      <p:sp>
        <p:nvSpPr>
          <p:cNvPr id="4" name="Slide Number Placeholder 3"/>
          <p:cNvSpPr>
            <a:spLocks noGrp="1"/>
          </p:cNvSpPr>
          <p:nvPr>
            <p:ph type="sldNum" sz="quarter" idx="5"/>
          </p:nvPr>
        </p:nvSpPr>
        <p:spPr/>
        <p:txBody>
          <a:bodyPr rtlCol="0"/>
          <a:lstStyle/>
          <a:p>
            <a:pPr rtl="0"/>
            <a:fld id="{F6BA3186-490C-4963-9CE5-58096C2F0BE5}" type="slidenum">
              <a:rPr lang="en-GB" noProof="1" smtClean="0"/>
              <a:t>1</a:t>
            </a:fld>
            <a:endParaRPr lang="en-GB" noProof="1"/>
          </a:p>
        </p:txBody>
      </p:sp>
    </p:spTree>
    <p:extLst>
      <p:ext uri="{BB962C8B-B14F-4D97-AF65-F5344CB8AC3E}">
        <p14:creationId xmlns:p14="http://schemas.microsoft.com/office/powerpoint/2010/main" val="2767789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en-US" noProof="1"/>
              <a:t>Click to edit Master title style</a:t>
            </a:r>
            <a:endParaRPr lang="en-GB" noProof="1"/>
          </a:p>
        </p:txBody>
      </p:sp>
      <p:sp>
        <p:nvSpPr>
          <p:cNvPr id="3" name="Subtitle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1"/>
              <a:t>Click to edit Master subtitle style</a:t>
            </a:r>
            <a:endParaRPr lang="en-GB" noProof="1"/>
          </a:p>
        </p:txBody>
      </p:sp>
      <p:sp>
        <p:nvSpPr>
          <p:cNvPr id="4" name="Date Placeholder 3"/>
          <p:cNvSpPr>
            <a:spLocks noGrp="1"/>
          </p:cNvSpPr>
          <p:nvPr>
            <p:ph type="dt" sz="half" idx="10"/>
          </p:nvPr>
        </p:nvSpPr>
        <p:spPr>
          <a:xfrm>
            <a:off x="7983232" y="5037663"/>
            <a:ext cx="897467" cy="279400"/>
          </a:xfrm>
        </p:spPr>
        <p:txBody>
          <a:bodyPr rtlCol="0"/>
          <a:lstStyle/>
          <a:p>
            <a:pPr rtl="0"/>
            <a:fld id="{5A9C307D-A302-4974-A818-0C0F7DAE0051}" type="datetime1">
              <a:rPr lang="en-GB" noProof="1" dirty="0" smtClean="0"/>
              <a:t>20/10/2023</a:t>
            </a:fld>
            <a:endParaRPr lang="en-GB" noProof="1"/>
          </a:p>
        </p:txBody>
      </p:sp>
      <p:sp>
        <p:nvSpPr>
          <p:cNvPr id="5" name="Footer Placeholder 4"/>
          <p:cNvSpPr>
            <a:spLocks noGrp="1"/>
          </p:cNvSpPr>
          <p:nvPr>
            <p:ph type="ftr" sz="quarter" idx="11"/>
          </p:nvPr>
        </p:nvSpPr>
        <p:spPr>
          <a:xfrm>
            <a:off x="2692397" y="5037663"/>
            <a:ext cx="5214635" cy="279400"/>
          </a:xfrm>
        </p:spPr>
        <p:txBody>
          <a:bodyPr rtlCol="0"/>
          <a:lstStyle/>
          <a:p>
            <a:pPr rtl="0"/>
            <a:endParaRPr lang="en-GB" noProof="1"/>
          </a:p>
        </p:txBody>
      </p:sp>
      <p:sp>
        <p:nvSpPr>
          <p:cNvPr id="6" name="Slide Number Placeholder 5"/>
          <p:cNvSpPr>
            <a:spLocks noGrp="1"/>
          </p:cNvSpPr>
          <p:nvPr>
            <p:ph type="sldNum" sz="quarter" idx="12"/>
          </p:nvPr>
        </p:nvSpPr>
        <p:spPr>
          <a:xfrm>
            <a:off x="8956900" y="5037663"/>
            <a:ext cx="551167" cy="279400"/>
          </a:xfrm>
        </p:spPr>
        <p:txBody>
          <a:bodyPr rtlCol="0"/>
          <a:lstStyle/>
          <a:p>
            <a:pPr rtl="0"/>
            <a:fld id="{D57F1E4F-1CFF-5643-939E-217C01CDF565}" type="slidenum">
              <a:rPr lang="en-GB" noProof="1" dirty="0" smtClean="0"/>
              <a:pPr/>
              <a:t>‹#›</a:t>
            </a:fld>
            <a:endParaRPr lang="en-GB" noProof="1"/>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en-US" noProof="1"/>
              <a:t>Click to edit Master title style</a:t>
            </a:r>
            <a:endParaRPr lang="en-GB" noProof="1"/>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1"/>
              <a:t>Click icon to add picture</a:t>
            </a:r>
            <a:endParaRPr lang="en-GB" noProof="1"/>
          </a:p>
        </p:txBody>
      </p:sp>
      <p:sp>
        <p:nvSpPr>
          <p:cNvPr id="4" name="Text Placeholder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1"/>
              <a:t>Click to edit Master text styles</a:t>
            </a:r>
          </a:p>
        </p:txBody>
      </p:sp>
      <p:sp>
        <p:nvSpPr>
          <p:cNvPr id="5" name="Date Placeholder 4"/>
          <p:cNvSpPr>
            <a:spLocks noGrp="1"/>
          </p:cNvSpPr>
          <p:nvPr>
            <p:ph type="dt" sz="half" idx="10"/>
          </p:nvPr>
        </p:nvSpPr>
        <p:spPr/>
        <p:txBody>
          <a:bodyPr rtlCol="0"/>
          <a:lstStyle/>
          <a:p>
            <a:pPr rtl="0"/>
            <a:fld id="{B0E1229C-3162-4159-B627-D9B3FE905D92}" type="datetime1">
              <a:rPr lang="en-GB" noProof="1" dirty="0" smtClean="0"/>
              <a:t>20/10/2023</a:t>
            </a:fld>
            <a:endParaRPr lang="en-GB" noProof="1"/>
          </a:p>
        </p:txBody>
      </p:sp>
      <p:sp>
        <p:nvSpPr>
          <p:cNvPr id="6" name="Footer Placeholder 5"/>
          <p:cNvSpPr>
            <a:spLocks noGrp="1"/>
          </p:cNvSpPr>
          <p:nvPr>
            <p:ph type="ftr" sz="quarter" idx="11"/>
          </p:nvPr>
        </p:nvSpPr>
        <p:spPr/>
        <p:txBody>
          <a:bodyPr rtlCol="0"/>
          <a:lstStyle/>
          <a:p>
            <a:pPr rtl="0"/>
            <a:endParaRPr lang="en-GB" noProof="1"/>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en-US" noProof="1"/>
              <a:t>Click to edit Master title style</a:t>
            </a:r>
            <a:endParaRPr lang="en-GB" noProof="1"/>
          </a:p>
        </p:txBody>
      </p:sp>
      <p:sp>
        <p:nvSpPr>
          <p:cNvPr id="3" name="Text Placeholder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865C1BF4-3548-4D00-BB67-2C1C64C040EC}"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en-US" noProof="1"/>
              <a:t>Click to edit Master title style</a:t>
            </a:r>
            <a:endParaRPr lang="en-GB" noProof="1"/>
          </a:p>
        </p:txBody>
      </p:sp>
      <p:sp>
        <p:nvSpPr>
          <p:cNvPr id="10" name="Text Placeholder 9"/>
          <p:cNvSpPr>
            <a:spLocks noGrp="1"/>
          </p:cNvSpPr>
          <p:nvPr>
            <p:ph type="body" sz="quarter" idx="13"/>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US" noProof="1"/>
              <a:t>Click to edit Master text styles</a:t>
            </a:r>
          </a:p>
        </p:txBody>
      </p:sp>
      <p:sp>
        <p:nvSpPr>
          <p:cNvPr id="3" name="Text Placeholder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076C1CF7-7AA9-4399-8988-FCE5A91169DF}"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en-GB" sz="8000" noProof="1">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en-GB" sz="8000" noProof="1">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en-US" noProof="1"/>
              <a:t>Click to edit Master title style</a:t>
            </a:r>
            <a:endParaRPr lang="en-GB" noProof="1"/>
          </a:p>
        </p:txBody>
      </p:sp>
      <p:sp>
        <p:nvSpPr>
          <p:cNvPr id="3" name="Text Placeholder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3A87D850-D055-4E98-95F8-84215EE9B1B2}"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en-US" noProof="1"/>
              <a:t>Click to edit Master title style</a:t>
            </a:r>
            <a:endParaRPr lang="en-GB" noProof="1"/>
          </a:p>
        </p:txBody>
      </p:sp>
      <p:sp>
        <p:nvSpPr>
          <p:cNvPr id="14" name="Text Placeholder 2"/>
          <p:cNvSpPr>
            <a:spLocks noGrp="1"/>
          </p:cNvSpPr>
          <p:nvPr>
            <p:ph type="body" idx="13"/>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3" name="Text Placeholder 2"/>
          <p:cNvSpPr>
            <a:spLocks noGrp="1"/>
          </p:cNvSpPr>
          <p:nvPr>
            <p:ph type="body" idx="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0E3381FA-7B16-41EA-976F-43072F413703}"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en-GB" sz="8000" noProof="1">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en-GB" sz="8000" noProof="1">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en-US" noProof="1"/>
              <a:t>Click to edit Master title style</a:t>
            </a:r>
            <a:endParaRPr lang="en-GB" noProof="1"/>
          </a:p>
        </p:txBody>
      </p:sp>
      <p:sp>
        <p:nvSpPr>
          <p:cNvPr id="11" name="Text Placeholder 2"/>
          <p:cNvSpPr>
            <a:spLocks noGrp="1"/>
          </p:cNvSpPr>
          <p:nvPr>
            <p:ph type="body" idx="13"/>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3" name="Text Placeholder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B39295A8-DC5A-4223-B2AE-C20F46367A11}"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lgn="ctr">
              <a:defRPr/>
            </a:lvl1pPr>
          </a:lstStyle>
          <a:p>
            <a:pPr rtl="0"/>
            <a:r>
              <a:rPr lang="en-US" noProof="1"/>
              <a:t>Click to edit Master title style</a:t>
            </a:r>
            <a:endParaRPr lang="en-GB" noProof="1"/>
          </a:p>
        </p:txBody>
      </p:sp>
      <p:sp>
        <p:nvSpPr>
          <p:cNvPr id="3" name="Vertical Text Placeholder 2"/>
          <p:cNvSpPr>
            <a:spLocks noGrp="1"/>
          </p:cNvSpPr>
          <p:nvPr>
            <p:ph type="body" orient="vert" idx="1"/>
          </p:nvPr>
        </p:nvSpPr>
        <p:spPr/>
        <p:txBody>
          <a:bodyPr vert="eaVert" rtlCol="0" anchor="t"/>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4" name="Date Placeholder 3"/>
          <p:cNvSpPr>
            <a:spLocks noGrp="1"/>
          </p:cNvSpPr>
          <p:nvPr>
            <p:ph type="dt" sz="half" idx="10"/>
          </p:nvPr>
        </p:nvSpPr>
        <p:spPr/>
        <p:txBody>
          <a:bodyPr rtlCol="0"/>
          <a:lstStyle/>
          <a:p>
            <a:pPr rtl="0"/>
            <a:fld id="{69C9C4B5-E68F-423A-91C5-C145E1039556}"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rtlCol="0"/>
          <a:lstStyle/>
          <a:p>
            <a:pPr rtl="0"/>
            <a:r>
              <a:rPr lang="en-US" noProof="1"/>
              <a:t>Click to edit Master title style</a:t>
            </a:r>
            <a:endParaRPr lang="en-GB" noProof="1"/>
          </a:p>
        </p:txBody>
      </p:sp>
      <p:sp>
        <p:nvSpPr>
          <p:cNvPr id="3" name="Vertical Text Placeholder 2"/>
          <p:cNvSpPr>
            <a:spLocks noGrp="1"/>
          </p:cNvSpPr>
          <p:nvPr>
            <p:ph type="body" orient="vert" idx="1"/>
          </p:nvPr>
        </p:nvSpPr>
        <p:spPr>
          <a:xfrm>
            <a:off x="1295398" y="982132"/>
            <a:ext cx="7433025" cy="4893734"/>
          </a:xfrm>
        </p:spPr>
        <p:txBody>
          <a:bodyPr vert="eaVert" rtlCol="0" anchor="t"/>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4" name="Date Placeholder 3"/>
          <p:cNvSpPr>
            <a:spLocks noGrp="1"/>
          </p:cNvSpPr>
          <p:nvPr>
            <p:ph type="dt" sz="half" idx="10"/>
          </p:nvPr>
        </p:nvSpPr>
        <p:spPr/>
        <p:txBody>
          <a:bodyPr rtlCol="0"/>
          <a:lstStyle/>
          <a:p>
            <a:pPr rtl="0"/>
            <a:fld id="{571CB8ED-5B6D-4F35-8C28-890FE1F690CB}"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209C-9BAF-8BF2-CDFA-FD5BC0B7C810}"/>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DA0F1-57F8-C19D-8B4F-7F497FD4F21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CD45CD-B085-E11E-F5F5-35D93984869E}"/>
              </a:ext>
            </a:extLst>
          </p:cNvPr>
          <p:cNvSpPr>
            <a:spLocks noGrp="1"/>
          </p:cNvSpPr>
          <p:nvPr>
            <p:ph type="dt" sz="half" idx="10"/>
          </p:nvPr>
        </p:nvSpPr>
        <p:spPr/>
        <p:txBody>
          <a:bodyPr/>
          <a:lstStyle/>
          <a:p>
            <a:fld id="{84A0A445-936E-4DBB-9A4E-DE9ABFF67234}" type="datetimeFigureOut">
              <a:rPr lang="en-GB" smtClean="0"/>
              <a:t>20/10/2023</a:t>
            </a:fld>
            <a:endParaRPr lang="en-GB"/>
          </a:p>
        </p:txBody>
      </p:sp>
      <p:sp>
        <p:nvSpPr>
          <p:cNvPr id="5" name="Footer Placeholder 4">
            <a:extLst>
              <a:ext uri="{FF2B5EF4-FFF2-40B4-BE49-F238E27FC236}">
                <a16:creationId xmlns:a16="http://schemas.microsoft.com/office/drawing/2014/main" id="{131FFBE9-ED16-7C8A-3FC1-F78353EC4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93FA3-93C3-1CC6-73E6-C5B39B126850}"/>
              </a:ext>
            </a:extLst>
          </p:cNvPr>
          <p:cNvSpPr>
            <a:spLocks noGrp="1"/>
          </p:cNvSpPr>
          <p:nvPr>
            <p:ph type="sldNum" sz="quarter" idx="12"/>
          </p:nvPr>
        </p:nvSpPr>
        <p:spPr/>
        <p:txBody>
          <a:bodyPr/>
          <a:lstStyle/>
          <a:p>
            <a:fld id="{5A2247FC-A935-4D8B-85AF-670CCF66A9C5}" type="slidenum">
              <a:rPr lang="en-GB" smtClean="0"/>
              <a:t>‹#›</a:t>
            </a:fld>
            <a:endParaRPr lang="en-GB"/>
          </a:p>
        </p:txBody>
      </p:sp>
    </p:spTree>
    <p:extLst>
      <p:ext uri="{BB962C8B-B14F-4D97-AF65-F5344CB8AC3E}">
        <p14:creationId xmlns:p14="http://schemas.microsoft.com/office/powerpoint/2010/main" val="37133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rtlCol="0"/>
          <a:lstStyle/>
          <a:p>
            <a:pPr rtl="0"/>
            <a:r>
              <a:rPr lang="en-US" noProof="1"/>
              <a:t>Click to edit Master title style</a:t>
            </a:r>
            <a:endParaRPr lang="en-GB" noProof="1"/>
          </a:p>
        </p:txBody>
      </p:sp>
      <p:sp>
        <p:nvSpPr>
          <p:cNvPr id="3" name="Content Placeholder 2"/>
          <p:cNvSpPr>
            <a:spLocks noGrp="1"/>
          </p:cNvSpPr>
          <p:nvPr>
            <p:ph idx="1"/>
          </p:nvPr>
        </p:nvSpPr>
        <p:spPr/>
        <p:txBody>
          <a:bodyPr rtlCol="0"/>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4" name="Date Placeholder 3"/>
          <p:cNvSpPr>
            <a:spLocks noGrp="1"/>
          </p:cNvSpPr>
          <p:nvPr>
            <p:ph type="dt" sz="half" idx="10"/>
          </p:nvPr>
        </p:nvSpPr>
        <p:spPr/>
        <p:txBody>
          <a:bodyPr rtlCol="0"/>
          <a:lstStyle/>
          <a:p>
            <a:pPr rtl="0"/>
            <a:fld id="{916E323D-CE4D-499C-8712-A5F408337D33}"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5D84065D-F351-4B03-BD91-D8A6B8D4B362}" type="slidenum">
              <a:rPr lang="en-GB" noProof="1" dirty="0" smtClean="0"/>
              <a:t>‹#›</a:t>
            </a:fld>
            <a:endParaRPr lang="en-GB" noProof="1"/>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en-US" noProof="1"/>
              <a:t>Click to edit Master title style</a:t>
            </a:r>
            <a:endParaRPr lang="en-GB" noProof="1"/>
          </a:p>
        </p:txBody>
      </p:sp>
      <p:sp>
        <p:nvSpPr>
          <p:cNvPr id="3" name="Text Placeholder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1"/>
              <a:t>Click to edit Master text styles</a:t>
            </a:r>
          </a:p>
        </p:txBody>
      </p:sp>
      <p:sp>
        <p:nvSpPr>
          <p:cNvPr id="4" name="Date Placeholder 3"/>
          <p:cNvSpPr>
            <a:spLocks noGrp="1"/>
          </p:cNvSpPr>
          <p:nvPr>
            <p:ph type="dt" sz="half" idx="10"/>
          </p:nvPr>
        </p:nvSpPr>
        <p:spPr/>
        <p:txBody>
          <a:bodyPr rtlCol="0"/>
          <a:lstStyle/>
          <a:p>
            <a:pPr rtl="0"/>
            <a:fld id="{07104C90-BA07-40AD-9CAE-23FFD4FB5437}" type="datetime1">
              <a:rPr lang="en-GB" noProof="1" dirty="0" smtClean="0"/>
              <a:t>20/10/2023</a:t>
            </a:fld>
            <a:endParaRPr lang="en-GB" noProof="1"/>
          </a:p>
        </p:txBody>
      </p:sp>
      <p:sp>
        <p:nvSpPr>
          <p:cNvPr id="5" name="Footer Placeholder 4"/>
          <p:cNvSpPr>
            <a:spLocks noGrp="1"/>
          </p:cNvSpPr>
          <p:nvPr>
            <p:ph type="ftr" sz="quarter" idx="11"/>
          </p:nvPr>
        </p:nvSpPr>
        <p:spPr/>
        <p:txBody>
          <a:bodyPr rtlCol="0"/>
          <a:lstStyle/>
          <a:p>
            <a:pPr rtl="0"/>
            <a:endParaRPr lang="en-GB" noProof="1"/>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rtlCol="0"/>
          <a:lstStyle/>
          <a:p>
            <a:pPr rtl="0"/>
            <a:r>
              <a:rPr lang="en-US" noProof="1"/>
              <a:t>Click to edit Master title style</a:t>
            </a:r>
            <a:endParaRPr lang="en-GB" noProof="1"/>
          </a:p>
        </p:txBody>
      </p:sp>
      <p:sp>
        <p:nvSpPr>
          <p:cNvPr id="3" name="Content Placeholder 2"/>
          <p:cNvSpPr>
            <a:spLocks noGrp="1"/>
          </p:cNvSpPr>
          <p:nvPr>
            <p:ph sz="half" idx="1"/>
          </p:nvPr>
        </p:nvSpPr>
        <p:spPr>
          <a:xfrm>
            <a:off x="1298448" y="2560320"/>
            <a:ext cx="4718304" cy="3310128"/>
          </a:xfrm>
        </p:spPr>
        <p:txBody>
          <a:bodyPr rtlCol="0">
            <a:normAutofit/>
          </a:bodyPr>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4" name="Content Placeholder 3"/>
          <p:cNvSpPr>
            <a:spLocks noGrp="1"/>
          </p:cNvSpPr>
          <p:nvPr>
            <p:ph sz="half" idx="2"/>
          </p:nvPr>
        </p:nvSpPr>
        <p:spPr>
          <a:xfrm>
            <a:off x="6181344" y="2560320"/>
            <a:ext cx="4718304" cy="3310128"/>
          </a:xfrm>
        </p:spPr>
        <p:txBody>
          <a:bodyPr rtlCol="0">
            <a:normAutofit/>
          </a:bodyPr>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5" name="Date Placeholder 4"/>
          <p:cNvSpPr>
            <a:spLocks noGrp="1"/>
          </p:cNvSpPr>
          <p:nvPr>
            <p:ph type="dt" sz="half" idx="10"/>
          </p:nvPr>
        </p:nvSpPr>
        <p:spPr/>
        <p:txBody>
          <a:bodyPr rtlCol="0"/>
          <a:lstStyle/>
          <a:p>
            <a:pPr rtl="0"/>
            <a:fld id="{A2451CB0-BDBD-4985-9794-5A6AC169745D}" type="datetime1">
              <a:rPr lang="en-GB" noProof="1" dirty="0" smtClean="0"/>
              <a:t>20/10/2023</a:t>
            </a:fld>
            <a:endParaRPr lang="en-GB" noProof="1"/>
          </a:p>
        </p:txBody>
      </p:sp>
      <p:sp>
        <p:nvSpPr>
          <p:cNvPr id="6" name="Footer Placeholder 5"/>
          <p:cNvSpPr>
            <a:spLocks noGrp="1"/>
          </p:cNvSpPr>
          <p:nvPr>
            <p:ph type="ftr" sz="quarter" idx="11"/>
          </p:nvPr>
        </p:nvSpPr>
        <p:spPr/>
        <p:txBody>
          <a:bodyPr rtlCol="0"/>
          <a:lstStyle/>
          <a:p>
            <a:pPr rtl="0"/>
            <a:endParaRPr lang="en-GB" noProof="1"/>
          </a:p>
        </p:txBody>
      </p:sp>
      <p:sp>
        <p:nvSpPr>
          <p:cNvPr id="7" name="Slide Number Placeholder 6"/>
          <p:cNvSpPr>
            <a:spLocks noGrp="1"/>
          </p:cNvSpPr>
          <p:nvPr>
            <p:ph type="sldNum" sz="quarter" idx="12"/>
          </p:nvPr>
        </p:nvSpPr>
        <p:spPr/>
        <p:txBody>
          <a:bodyPr rtlCol="0"/>
          <a:lstStyle/>
          <a:p>
            <a:pPr rtl="0"/>
            <a:fld id="{5D84065D-F351-4B03-BD91-D8A6B8D4B362}" type="slidenum">
              <a:rPr lang="en-GB" noProof="1" dirty="0" smtClean="0"/>
              <a:t>‹#›</a:t>
            </a:fld>
            <a:endParaRPr lang="en-GB" noProof="1"/>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1"/>
              <a:t>Click to edit Master title style</a:t>
            </a:r>
            <a:endParaRPr lang="en-GB" noProof="1"/>
          </a:p>
        </p:txBody>
      </p:sp>
      <p:sp>
        <p:nvSpPr>
          <p:cNvPr id="3" name="Text Placeholder 2"/>
          <p:cNvSpPr>
            <a:spLocks noGrp="1"/>
          </p:cNvSpPr>
          <p:nvPr>
            <p:ph type="body" idx="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1"/>
              <a:t>Click to edit Master text styles</a:t>
            </a:r>
          </a:p>
        </p:txBody>
      </p:sp>
      <p:sp>
        <p:nvSpPr>
          <p:cNvPr id="4" name="Content Placeholder 3"/>
          <p:cNvSpPr>
            <a:spLocks noGrp="1"/>
          </p:cNvSpPr>
          <p:nvPr>
            <p:ph sz="half" idx="2"/>
          </p:nvPr>
        </p:nvSpPr>
        <p:spPr>
          <a:xfrm>
            <a:off x="1295400" y="3243262"/>
            <a:ext cx="4718304" cy="2632605"/>
          </a:xfrm>
        </p:spPr>
        <p:txBody>
          <a:bodyPr rtlCol="0" anchor="t">
            <a:normAutofit/>
          </a:bodyPr>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5" name="Text Placeholder 4"/>
          <p:cNvSpPr>
            <a:spLocks noGrp="1"/>
          </p:cNvSpPr>
          <p:nvPr>
            <p:ph type="body" sz="quarter" idx="3"/>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1"/>
              <a:t>Click to edit Master text styles</a:t>
            </a:r>
          </a:p>
        </p:txBody>
      </p:sp>
      <p:sp>
        <p:nvSpPr>
          <p:cNvPr id="6" name="Content Placeholder 5"/>
          <p:cNvSpPr>
            <a:spLocks noGrp="1"/>
          </p:cNvSpPr>
          <p:nvPr>
            <p:ph sz="quarter" idx="4"/>
          </p:nvPr>
        </p:nvSpPr>
        <p:spPr>
          <a:xfrm>
            <a:off x="6180671" y="3243262"/>
            <a:ext cx="4718304" cy="2632605"/>
          </a:xfrm>
        </p:spPr>
        <p:txBody>
          <a:bodyPr rtlCol="0" anchor="t">
            <a:normAutofit/>
          </a:bodyPr>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7" name="Date Placeholder 6"/>
          <p:cNvSpPr>
            <a:spLocks noGrp="1"/>
          </p:cNvSpPr>
          <p:nvPr>
            <p:ph type="dt" sz="half" idx="10"/>
          </p:nvPr>
        </p:nvSpPr>
        <p:spPr/>
        <p:txBody>
          <a:bodyPr rtlCol="0"/>
          <a:lstStyle/>
          <a:p>
            <a:pPr rtl="0"/>
            <a:fld id="{790FC040-2687-41B5-A153-85C4BA99EC42}" type="datetime1">
              <a:rPr lang="en-GB" noProof="1" dirty="0" smtClean="0"/>
              <a:t>20/10/2023</a:t>
            </a:fld>
            <a:endParaRPr lang="en-GB" noProof="1"/>
          </a:p>
        </p:txBody>
      </p:sp>
      <p:sp>
        <p:nvSpPr>
          <p:cNvPr id="8" name="Footer Placeholder 7"/>
          <p:cNvSpPr>
            <a:spLocks noGrp="1"/>
          </p:cNvSpPr>
          <p:nvPr>
            <p:ph type="ftr" sz="quarter" idx="11"/>
          </p:nvPr>
        </p:nvSpPr>
        <p:spPr/>
        <p:txBody>
          <a:bodyPr rtlCol="0"/>
          <a:lstStyle/>
          <a:p>
            <a:pPr rtl="0"/>
            <a:endParaRPr lang="en-GB" noProof="1"/>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1"/>
              <a:t>Click to edit Master title style</a:t>
            </a:r>
            <a:endParaRPr lang="en-GB" noProof="1"/>
          </a:p>
        </p:txBody>
      </p:sp>
      <p:sp>
        <p:nvSpPr>
          <p:cNvPr id="3" name="Date Placeholder 2"/>
          <p:cNvSpPr>
            <a:spLocks noGrp="1"/>
          </p:cNvSpPr>
          <p:nvPr>
            <p:ph type="dt" sz="half" idx="10"/>
          </p:nvPr>
        </p:nvSpPr>
        <p:spPr/>
        <p:txBody>
          <a:bodyPr rtlCol="0"/>
          <a:lstStyle/>
          <a:p>
            <a:pPr rtl="0"/>
            <a:fld id="{F487CDA4-8E4A-480C-9030-DFF6956F898E}" type="datetime1">
              <a:rPr lang="en-GB" noProof="1" dirty="0" smtClean="0"/>
              <a:t>20/10/2023</a:t>
            </a:fld>
            <a:endParaRPr lang="en-GB" noProof="1"/>
          </a:p>
        </p:txBody>
      </p:sp>
      <p:sp>
        <p:nvSpPr>
          <p:cNvPr id="4" name="Footer Placeholder 3"/>
          <p:cNvSpPr>
            <a:spLocks noGrp="1"/>
          </p:cNvSpPr>
          <p:nvPr>
            <p:ph type="ftr" sz="quarter" idx="11"/>
          </p:nvPr>
        </p:nvSpPr>
        <p:spPr/>
        <p:txBody>
          <a:bodyPr rtlCol="0"/>
          <a:lstStyle/>
          <a:p>
            <a:pPr rtl="0"/>
            <a:endParaRPr lang="en-GB" noProof="1"/>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E5152968-987A-4CD8-A2B0-1E970FD6540A}" type="datetime1">
              <a:rPr lang="en-GB" noProof="1" dirty="0" smtClean="0"/>
              <a:t>20/10/2023</a:t>
            </a:fld>
            <a:endParaRPr lang="en-GB" noProof="1"/>
          </a:p>
        </p:txBody>
      </p:sp>
      <p:sp>
        <p:nvSpPr>
          <p:cNvPr id="3" name="Footer Placeholder 2"/>
          <p:cNvSpPr>
            <a:spLocks noGrp="1"/>
          </p:cNvSpPr>
          <p:nvPr>
            <p:ph type="ftr" sz="quarter" idx="11"/>
          </p:nvPr>
        </p:nvSpPr>
        <p:spPr/>
        <p:txBody>
          <a:bodyPr rtlCol="0"/>
          <a:lstStyle/>
          <a:p>
            <a:pPr rtl="0"/>
            <a:endParaRPr lang="en-GB" noProof="1"/>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en-US" noProof="1"/>
              <a:t>Click to edit Master title style</a:t>
            </a:r>
            <a:endParaRPr lang="en-GB" noProof="1"/>
          </a:p>
        </p:txBody>
      </p:sp>
      <p:sp>
        <p:nvSpPr>
          <p:cNvPr id="3" name="Content Placeholder 2"/>
          <p:cNvSpPr>
            <a:spLocks noGrp="1"/>
          </p:cNvSpPr>
          <p:nvPr>
            <p:ph idx="1"/>
          </p:nvPr>
        </p:nvSpPr>
        <p:spPr>
          <a:xfrm>
            <a:off x="5418668" y="982131"/>
            <a:ext cx="5469466" cy="4893735"/>
          </a:xfrm>
        </p:spPr>
        <p:txBody>
          <a:bodyPr rtlCol="0" anchor="ctr">
            <a:normAutofit/>
          </a:bodyPr>
          <a:lstStyle/>
          <a:p>
            <a:pPr lvl="0" rtl="0"/>
            <a:r>
              <a:rPr lang="en-US" noProof="1"/>
              <a:t>Click to edit Master text styles</a:t>
            </a:r>
          </a:p>
          <a:p>
            <a:pPr lvl="1" rtl="0"/>
            <a:r>
              <a:rPr lang="en-US" noProof="1"/>
              <a:t>Second level</a:t>
            </a:r>
          </a:p>
          <a:p>
            <a:pPr lvl="2" rtl="0"/>
            <a:r>
              <a:rPr lang="en-US" noProof="1"/>
              <a:t>Third level</a:t>
            </a:r>
          </a:p>
          <a:p>
            <a:pPr lvl="3" rtl="0"/>
            <a:r>
              <a:rPr lang="en-US" noProof="1"/>
              <a:t>Fourth level</a:t>
            </a:r>
          </a:p>
          <a:p>
            <a:pPr lvl="4" rtl="0"/>
            <a:r>
              <a:rPr lang="en-US" noProof="1"/>
              <a:t>Fifth level</a:t>
            </a:r>
            <a:endParaRPr lang="en-GB" noProof="1"/>
          </a:p>
        </p:txBody>
      </p:sp>
      <p:sp>
        <p:nvSpPr>
          <p:cNvPr id="4" name="Text Placeholder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1"/>
              <a:t>Click to edit Master text styles</a:t>
            </a:r>
          </a:p>
        </p:txBody>
      </p:sp>
      <p:sp>
        <p:nvSpPr>
          <p:cNvPr id="5" name="Date Placeholder 4"/>
          <p:cNvSpPr>
            <a:spLocks noGrp="1"/>
          </p:cNvSpPr>
          <p:nvPr>
            <p:ph type="dt" sz="half" idx="10"/>
          </p:nvPr>
        </p:nvSpPr>
        <p:spPr/>
        <p:txBody>
          <a:bodyPr rtlCol="0"/>
          <a:lstStyle/>
          <a:p>
            <a:pPr rtl="0"/>
            <a:fld id="{B23C21ED-F4A9-4A31-8218-2C1F9D635B4D}" type="datetime1">
              <a:rPr lang="en-GB" noProof="1" dirty="0" smtClean="0"/>
              <a:t>20/10/2023</a:t>
            </a:fld>
            <a:endParaRPr lang="en-GB" noProof="1"/>
          </a:p>
        </p:txBody>
      </p:sp>
      <p:sp>
        <p:nvSpPr>
          <p:cNvPr id="6" name="Footer Placeholder 5"/>
          <p:cNvSpPr>
            <a:spLocks noGrp="1"/>
          </p:cNvSpPr>
          <p:nvPr>
            <p:ph type="ftr" sz="quarter" idx="11"/>
          </p:nvPr>
        </p:nvSpPr>
        <p:spPr/>
        <p:txBody>
          <a:bodyPr rtlCol="0"/>
          <a:lstStyle/>
          <a:p>
            <a:pPr rtl="0"/>
            <a:endParaRPr lang="en-GB" noProof="1"/>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en-US" noProof="1"/>
              <a:t>Click to edit Master title style</a:t>
            </a:r>
            <a:endParaRPr lang="en-GB" noProof="1"/>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1"/>
              <a:t>Click icon to add picture</a:t>
            </a:r>
            <a:endParaRPr lang="en-GB" noProof="1"/>
          </a:p>
        </p:txBody>
      </p:sp>
      <p:sp>
        <p:nvSpPr>
          <p:cNvPr id="4" name="Text Placeholder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1"/>
              <a:t>Click to edit Master text styles</a:t>
            </a:r>
          </a:p>
        </p:txBody>
      </p:sp>
      <p:sp>
        <p:nvSpPr>
          <p:cNvPr id="5" name="Date Placeholder 4"/>
          <p:cNvSpPr>
            <a:spLocks noGrp="1"/>
          </p:cNvSpPr>
          <p:nvPr>
            <p:ph type="dt" sz="half" idx="10"/>
          </p:nvPr>
        </p:nvSpPr>
        <p:spPr/>
        <p:txBody>
          <a:bodyPr rtlCol="0"/>
          <a:lstStyle/>
          <a:p>
            <a:pPr rtl="0"/>
            <a:fld id="{945B6731-C755-453A-BE82-909BBD70F386}" type="datetime1">
              <a:rPr lang="en-GB" noProof="1" dirty="0" smtClean="0"/>
              <a:t>20/10/2023</a:t>
            </a:fld>
            <a:endParaRPr lang="en-GB" noProof="1"/>
          </a:p>
        </p:txBody>
      </p:sp>
      <p:sp>
        <p:nvSpPr>
          <p:cNvPr id="6" name="Footer Placeholder 5"/>
          <p:cNvSpPr>
            <a:spLocks noGrp="1"/>
          </p:cNvSpPr>
          <p:nvPr>
            <p:ph type="ftr" sz="quarter" idx="11"/>
          </p:nvPr>
        </p:nvSpPr>
        <p:spPr/>
        <p:txBody>
          <a:bodyPr rtlCol="0"/>
          <a:lstStyle/>
          <a:p>
            <a:pPr rtl="0"/>
            <a:endParaRPr lang="en-GB" noProof="1"/>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1" dirty="0" smtClean="0"/>
              <a:pPr/>
              <a:t>‹#›</a:t>
            </a:fld>
            <a:endParaRPr lang="en-GB" noProof="1"/>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en-US" noProof="1"/>
              <a:t>Click to edit Master title style</a:t>
            </a:r>
            <a:endParaRPr lang="en-GB" noProof="1"/>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en-GB" noProof="1"/>
              <a:t>Click to edit Master text styles</a:t>
            </a:r>
          </a:p>
          <a:p>
            <a:pPr lvl="1" rtl="0"/>
            <a:r>
              <a:rPr lang="en-GB" noProof="1"/>
              <a:t>Second level</a:t>
            </a:r>
          </a:p>
          <a:p>
            <a:pPr lvl="2" rtl="0"/>
            <a:r>
              <a:rPr lang="en-GB" noProof="1"/>
              <a:t>Third level</a:t>
            </a:r>
          </a:p>
          <a:p>
            <a:pPr lvl="3" rtl="0"/>
            <a:r>
              <a:rPr lang="en-GB" noProof="1"/>
              <a:t>Quarter level</a:t>
            </a:r>
          </a:p>
          <a:p>
            <a:pPr lvl="4" rtl="0"/>
            <a:r>
              <a:rPr lang="en-GB" noProof="1"/>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C0F64194-EC6E-40C5-9768-24A07DA35D10}" type="datetime1">
              <a:rPr lang="en-GB" noProof="1" dirty="0" smtClean="0"/>
              <a:t>20/10/2023</a:t>
            </a:fld>
            <a:endParaRPr lang="en-GB" noProof="1"/>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GB" noProof="1"/>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en-GB" noProof="1" dirty="0" smtClean="0"/>
              <a:pPr/>
              <a:t>‹#›</a:t>
            </a:fld>
            <a:endParaRPr lang="en-GB" noProof="1"/>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fh.org/find-local-support/" TargetMode="External"/><Relationship Id="rId2" Type="http://schemas.openxmlformats.org/officeDocument/2006/relationships/hyperlink" Target="https://www.euhass.org/aspxpages/certcentre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fh.org/find-local-support/find-a-wfh-nm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fa.ie/travel/visas/" TargetMode="External"/><Relationship Id="rId2" Type="http://schemas.openxmlformats.org/officeDocument/2006/relationships/hyperlink" Target="https://www.dfa.ie/travel/travel-advi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horturl.at/mCHL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1"/>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ugh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1">
                  <a:solidFill>
                    <a:schemeClr val="tx1"/>
                  </a:solidFill>
                </a:endParaRPr>
              </a:p>
            </p:txBody>
          </p:sp>
          <p:sp>
            <p:nvSpPr>
              <p:cNvPr id="14" name="Dough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1">
                  <a:solidFill>
                    <a:schemeClr val="tx1"/>
                  </a:solidFill>
                </a:endParaRPr>
              </a:p>
            </p:txBody>
          </p:sp>
          <p:sp>
            <p:nvSpPr>
              <p:cNvPr id="15" name="Dough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1">
                  <a:solidFill>
                    <a:schemeClr val="tx1"/>
                  </a:solidFill>
                </a:endParaRPr>
              </a:p>
            </p:txBody>
          </p:sp>
          <p:sp>
            <p:nvSpPr>
              <p:cNvPr id="16" name="Dough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1">
                  <a:solidFill>
                    <a:schemeClr val="tx1"/>
                  </a:solidFill>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871131"/>
            <a:ext cx="6815669" cy="1515533"/>
          </a:xfrm>
        </p:spPr>
        <p:txBody>
          <a:bodyPr rtlCol="0">
            <a:noAutofit/>
          </a:bodyPr>
          <a:lstStyle/>
          <a:p>
            <a:pPr rtl="0"/>
            <a:r>
              <a:rPr lang="en-GB" sz="3200" noProof="1"/>
              <a:t>Travelling Wisely</a:t>
            </a: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2692398" y="3657597"/>
            <a:ext cx="6815669" cy="1320802"/>
          </a:xfrm>
        </p:spPr>
        <p:txBody>
          <a:bodyPr rtlCol="0">
            <a:normAutofit/>
          </a:bodyPr>
          <a:lstStyle/>
          <a:p>
            <a:pPr rtl="0"/>
            <a:r>
              <a:rPr lang="en-GB" noProof="1"/>
              <a:t>With Robert Flanagan</a:t>
            </a: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0409" y="1629189"/>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48889" y="199366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94809" y="1874056"/>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dirty="0"/>
              <a:t>Speak to the IHS</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sz="half" idx="1"/>
          </p:nvPr>
        </p:nvSpPr>
        <p:spPr>
          <a:xfrm>
            <a:off x="1298448" y="2560320"/>
            <a:ext cx="4718304" cy="3310128"/>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pic>
        <p:nvPicPr>
          <p:cNvPr id="5" name="Picture 4" descr="A green and red outline of a map with a red and white logo&#10;&#10;Description automatically generated">
            <a:extLst>
              <a:ext uri="{FF2B5EF4-FFF2-40B4-BE49-F238E27FC236}">
                <a16:creationId xmlns:a16="http://schemas.microsoft.com/office/drawing/2014/main" id="{5246B2E8-FF85-F45A-6D3F-F87A5C94D502}"/>
              </a:ext>
            </a:extLst>
          </p:cNvPr>
          <p:cNvPicPr>
            <a:picLocks noChangeAspect="1"/>
          </p:cNvPicPr>
          <p:nvPr/>
        </p:nvPicPr>
        <p:blipFill>
          <a:blip r:embed="rId2"/>
          <a:stretch>
            <a:fillRect/>
          </a:stretch>
        </p:blipFill>
        <p:spPr>
          <a:xfrm>
            <a:off x="4676783" y="2560320"/>
            <a:ext cx="2838434" cy="3310128"/>
          </a:xfrm>
          <a:prstGeom prst="rect">
            <a:avLst/>
          </a:prstGeom>
          <a:noFill/>
        </p:spPr>
      </p:pic>
    </p:spTree>
    <p:extLst>
      <p:ext uri="{BB962C8B-B14F-4D97-AF65-F5344CB8AC3E}">
        <p14:creationId xmlns:p14="http://schemas.microsoft.com/office/powerpoint/2010/main" val="235742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dirty="0"/>
              <a:t>What we do…</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idx="1"/>
          </p:nvPr>
        </p:nvSpPr>
        <p:spPr>
          <a:xfrm>
            <a:off x="1295401" y="2556932"/>
            <a:ext cx="9601196" cy="3318936"/>
          </a:xfrm>
        </p:spPr>
        <p:txBody>
          <a:bodyPr anchor="t">
            <a:normAutofit/>
          </a:bodyPr>
          <a:lstStyle/>
          <a:p>
            <a:pPr marL="0" marR="0" lvl="0" indent="0" rtl="0">
              <a:buNone/>
            </a:pPr>
            <a:endParaRPr lang="en-GB" b="0" i="0" u="none" strike="noStrike" kern="100" baseline="0" dirty="0"/>
          </a:p>
          <a:p>
            <a:pPr marR="0" lvl="0" rtl="0"/>
            <a:r>
              <a:rPr lang="en-GB" b="0" i="0" u="none" strike="noStrike" kern="100" baseline="0" dirty="0"/>
              <a:t>Researching local medical facilities</a:t>
            </a:r>
          </a:p>
          <a:p>
            <a:pPr lvl="1"/>
            <a:r>
              <a:rPr lang="en-GB" sz="2400" b="0" i="0" u="none" strike="noStrike" kern="100" baseline="0" dirty="0">
                <a:hlinkClick r:id="rId2"/>
              </a:rPr>
              <a:t>https://www.euhass.org/aspxpages/certcentres.aspx</a:t>
            </a:r>
            <a:endParaRPr lang="en-GB" sz="2400" b="0" i="0" u="none" strike="noStrike" kern="100" baseline="0" dirty="0"/>
          </a:p>
          <a:p>
            <a:pPr lvl="1"/>
            <a:r>
              <a:rPr lang="en-GB" sz="2400" b="0" i="0" u="none" strike="noStrike" kern="100" baseline="0" dirty="0">
                <a:hlinkClick r:id="rId3"/>
              </a:rPr>
              <a:t>https://wfh.org/find-local-support/</a:t>
            </a:r>
            <a:r>
              <a:rPr lang="en-GB" sz="2400" b="0" i="0" u="none" strike="noStrike" kern="100" baseline="0" dirty="0"/>
              <a:t>  </a:t>
            </a:r>
          </a:p>
          <a:p>
            <a:pPr marR="0" lvl="0" rtl="0"/>
            <a:endParaRPr lang="en-GB" b="0" i="0" u="none" strike="noStrike" kern="100" baseline="0" dirty="0"/>
          </a:p>
        </p:txBody>
      </p:sp>
    </p:spTree>
    <p:extLst>
      <p:ext uri="{BB962C8B-B14F-4D97-AF65-F5344CB8AC3E}">
        <p14:creationId xmlns:p14="http://schemas.microsoft.com/office/powerpoint/2010/main" val="219676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6DD11E-B060-E17B-7351-D599B9C5ADAE}"/>
              </a:ext>
            </a:extLst>
          </p:cNvPr>
          <p:cNvPicPr>
            <a:picLocks noChangeAspect="1"/>
          </p:cNvPicPr>
          <p:nvPr/>
        </p:nvPicPr>
        <p:blipFill rotWithShape="1">
          <a:blip r:embed="rId2"/>
          <a:srcRect l="27750" t="25185" b="5925"/>
          <a:stretch/>
        </p:blipFill>
        <p:spPr>
          <a:xfrm>
            <a:off x="1158142" y="780668"/>
            <a:ext cx="9875715" cy="5296664"/>
          </a:xfrm>
          <a:prstGeom prst="rect">
            <a:avLst/>
          </a:prstGeom>
        </p:spPr>
      </p:pic>
      <p:sp>
        <p:nvSpPr>
          <p:cNvPr id="11" name="Oval 10">
            <a:extLst>
              <a:ext uri="{FF2B5EF4-FFF2-40B4-BE49-F238E27FC236}">
                <a16:creationId xmlns:a16="http://schemas.microsoft.com/office/drawing/2014/main" id="{965393C4-E34C-C88F-C1A2-E4791A9BC0B2}"/>
              </a:ext>
            </a:extLst>
          </p:cNvPr>
          <p:cNvSpPr/>
          <p:nvPr/>
        </p:nvSpPr>
        <p:spPr>
          <a:xfrm rot="1248957">
            <a:off x="5943600" y="1605280"/>
            <a:ext cx="1767840" cy="2895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Arrow: Right 11">
            <a:extLst>
              <a:ext uri="{FF2B5EF4-FFF2-40B4-BE49-F238E27FC236}">
                <a16:creationId xmlns:a16="http://schemas.microsoft.com/office/drawing/2014/main" id="{323CB118-5284-6CE8-126F-8D46D1226035}"/>
              </a:ext>
            </a:extLst>
          </p:cNvPr>
          <p:cNvSpPr/>
          <p:nvPr/>
        </p:nvSpPr>
        <p:spPr>
          <a:xfrm>
            <a:off x="8636000" y="3190240"/>
            <a:ext cx="822960" cy="33528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Arrow: Right 12">
            <a:extLst>
              <a:ext uri="{FF2B5EF4-FFF2-40B4-BE49-F238E27FC236}">
                <a16:creationId xmlns:a16="http://schemas.microsoft.com/office/drawing/2014/main" id="{994B3CE8-74E2-26C1-4108-B1B67CE37E8D}"/>
              </a:ext>
            </a:extLst>
          </p:cNvPr>
          <p:cNvSpPr/>
          <p:nvPr/>
        </p:nvSpPr>
        <p:spPr>
          <a:xfrm rot="10800000">
            <a:off x="2209703" y="3677920"/>
            <a:ext cx="822960" cy="33528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3FA1003E-4427-B068-C93A-4AD0CC1D5293}"/>
              </a:ext>
            </a:extLst>
          </p:cNvPr>
          <p:cNvSpPr/>
          <p:nvPr/>
        </p:nvSpPr>
        <p:spPr>
          <a:xfrm>
            <a:off x="7518795" y="3899489"/>
            <a:ext cx="588885" cy="467359"/>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9379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dirty="0"/>
              <a:t>Contact your HTC</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sz="half" idx="1"/>
          </p:nvPr>
        </p:nvSpPr>
        <p:spPr>
          <a:xfrm>
            <a:off x="1298448" y="2560320"/>
            <a:ext cx="4718304" cy="3310128"/>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sp>
        <p:nvSpPr>
          <p:cNvPr id="6" name="Text Placeholder 2">
            <a:extLst>
              <a:ext uri="{FF2B5EF4-FFF2-40B4-BE49-F238E27FC236}">
                <a16:creationId xmlns:a16="http://schemas.microsoft.com/office/drawing/2014/main" id="{C7B33D16-6854-EE69-A8B7-EF12DC5510A4}"/>
              </a:ext>
            </a:extLst>
          </p:cNvPr>
          <p:cNvSpPr txBox="1">
            <a:spLocks/>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GB" kern="100" dirty="0"/>
          </a:p>
        </p:txBody>
      </p:sp>
      <p:sp>
        <p:nvSpPr>
          <p:cNvPr id="9" name="Text Placeholder 2">
            <a:extLst>
              <a:ext uri="{FF2B5EF4-FFF2-40B4-BE49-F238E27FC236}">
                <a16:creationId xmlns:a16="http://schemas.microsoft.com/office/drawing/2014/main" id="{7B9FC566-F683-3C2F-6E84-6C01F9651C77}"/>
              </a:ext>
            </a:extLst>
          </p:cNvPr>
          <p:cNvSpPr txBox="1">
            <a:spLocks/>
          </p:cNvSpPr>
          <p:nvPr/>
        </p:nvSpPr>
        <p:spPr>
          <a:xfrm>
            <a:off x="1447801" y="27093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0" i="0" dirty="0">
                <a:solidFill>
                  <a:srgbClr val="232323"/>
                </a:solidFill>
                <a:effectLst/>
              </a:rPr>
              <a:t>You will require a letter from HTC for airport security/customs. </a:t>
            </a:r>
          </a:p>
          <a:p>
            <a:r>
              <a:rPr lang="en-US" b="0" i="0" dirty="0">
                <a:solidFill>
                  <a:srgbClr val="232323"/>
                </a:solidFill>
                <a:effectLst/>
              </a:rPr>
              <a:t>The letter should be on headed paper and confirm that you are carrying treatment, needles, syringes </a:t>
            </a:r>
            <a:r>
              <a:rPr lang="en-US" b="0" i="0" dirty="0" err="1">
                <a:solidFill>
                  <a:srgbClr val="232323"/>
                </a:solidFill>
                <a:effectLst/>
              </a:rPr>
              <a:t>etc</a:t>
            </a:r>
            <a:r>
              <a:rPr lang="en-US" b="0" i="0" dirty="0">
                <a:solidFill>
                  <a:srgbClr val="232323"/>
                </a:solidFill>
                <a:effectLst/>
              </a:rPr>
              <a:t>, as well as relevant information on any metal implants (such as knees or hips) that may set off the security scanners. </a:t>
            </a:r>
          </a:p>
          <a:p>
            <a:r>
              <a:rPr lang="en-US" b="0" i="0" dirty="0">
                <a:solidFill>
                  <a:srgbClr val="232323"/>
                </a:solidFill>
                <a:effectLst/>
              </a:rPr>
              <a:t>The letter should not be more than six months old and should be updated as necessary. </a:t>
            </a:r>
          </a:p>
          <a:p>
            <a:r>
              <a:rPr lang="en-US" b="0" i="0" dirty="0">
                <a:solidFill>
                  <a:srgbClr val="232323"/>
                </a:solidFill>
                <a:effectLst/>
              </a:rPr>
              <a:t>This letter should be signed by a consultant doctor.</a:t>
            </a:r>
            <a:endParaRPr lang="en-GB" kern="100" dirty="0"/>
          </a:p>
        </p:txBody>
      </p:sp>
    </p:spTree>
    <p:extLst>
      <p:ext uri="{BB962C8B-B14F-4D97-AF65-F5344CB8AC3E}">
        <p14:creationId xmlns:p14="http://schemas.microsoft.com/office/powerpoint/2010/main" val="414944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marR="0" rtl="0"/>
            <a:r>
              <a:rPr lang="en-IE" b="0" i="0" dirty="0">
                <a:solidFill>
                  <a:srgbClr val="232323"/>
                </a:solidFill>
                <a:effectLst/>
              </a:rPr>
              <a:t>Find National Member Organization</a:t>
            </a:r>
            <a:endParaRPr lang="en-GB" b="0" i="0" u="none" strike="noStrike" kern="100" baseline="0" dirty="0"/>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1295401" y="2556932"/>
            <a:ext cx="9601196" cy="3318936"/>
          </a:xfrm>
        </p:spPr>
        <p:txBody>
          <a:bodyPr anchor="t">
            <a:normAutofit/>
          </a:bodyPr>
          <a:lstStyle/>
          <a:p>
            <a:pPr fontAlgn="base"/>
            <a:endParaRPr lang="en-US" dirty="0">
              <a:hlinkClick r:id="rId2"/>
            </a:endParaRPr>
          </a:p>
          <a:p>
            <a:pPr fontAlgn="base"/>
            <a:endParaRPr lang="en-US" dirty="0">
              <a:hlinkClick r:id="rId2"/>
            </a:endParaRPr>
          </a:p>
          <a:p>
            <a:pPr algn="ctr" fontAlgn="base"/>
            <a:r>
              <a:rPr lang="en-US" dirty="0">
                <a:hlinkClick r:id="rId2"/>
              </a:rPr>
              <a:t>https://wfh.org/find-local-support/find-a-wfh-nmo/</a:t>
            </a:r>
            <a:r>
              <a:rPr lang="en-US" dirty="0"/>
              <a:t> </a:t>
            </a:r>
          </a:p>
        </p:txBody>
      </p:sp>
    </p:spTree>
    <p:extLst>
      <p:ext uri="{BB962C8B-B14F-4D97-AF65-F5344CB8AC3E}">
        <p14:creationId xmlns:p14="http://schemas.microsoft.com/office/powerpoint/2010/main" val="219743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dirty="0"/>
              <a:t>Travel Card</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sz="half" idx="1"/>
          </p:nvPr>
        </p:nvSpPr>
        <p:spPr>
          <a:xfrm>
            <a:off x="1298448" y="2560320"/>
            <a:ext cx="4718304" cy="3310128"/>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pic>
        <p:nvPicPr>
          <p:cNvPr id="6" name="Picture 5" descr="A green and white card with a map and text&#10;&#10;Description automatically generated">
            <a:extLst>
              <a:ext uri="{FF2B5EF4-FFF2-40B4-BE49-F238E27FC236}">
                <a16:creationId xmlns:a16="http://schemas.microsoft.com/office/drawing/2014/main" id="{576AAF4C-A9BF-4462-633C-93201E668919}"/>
              </a:ext>
            </a:extLst>
          </p:cNvPr>
          <p:cNvPicPr>
            <a:picLocks noChangeAspect="1"/>
          </p:cNvPicPr>
          <p:nvPr/>
        </p:nvPicPr>
        <p:blipFill>
          <a:blip r:embed="rId2"/>
          <a:stretch>
            <a:fillRect/>
          </a:stretch>
        </p:blipFill>
        <p:spPr>
          <a:xfrm>
            <a:off x="3736848" y="2802534"/>
            <a:ext cx="4718304" cy="2988259"/>
          </a:xfrm>
          <a:prstGeom prst="rect">
            <a:avLst/>
          </a:prstGeom>
          <a:noFill/>
        </p:spPr>
      </p:pic>
    </p:spTree>
    <p:extLst>
      <p:ext uri="{BB962C8B-B14F-4D97-AF65-F5344CB8AC3E}">
        <p14:creationId xmlns:p14="http://schemas.microsoft.com/office/powerpoint/2010/main" val="179059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a:t>EHIC card</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sz="half" idx="1"/>
          </p:nvPr>
        </p:nvSpPr>
        <p:spPr>
          <a:xfrm>
            <a:off x="1298448" y="2560320"/>
            <a:ext cx="4718304" cy="3310128"/>
          </a:xfrm>
        </p:spPr>
        <p:txBody>
          <a:bodyPr anchor="t">
            <a:normAutofit/>
          </a:bodyPr>
          <a:lstStyle/>
          <a:p>
            <a:pPr marR="0" lvl="0" rtl="0">
              <a:lnSpc>
                <a:spcPct val="90000"/>
              </a:lnSpc>
            </a:pPr>
            <a:r>
              <a:rPr lang="en-GB" sz="2000" b="0" i="0" u="none" strike="noStrike" kern="100" baseline="0" dirty="0"/>
              <a:t>EHIC card (European Health Insurance Card). </a:t>
            </a:r>
          </a:p>
          <a:p>
            <a:pPr marR="0" lvl="0" rtl="0">
              <a:lnSpc>
                <a:spcPct val="90000"/>
              </a:lnSpc>
            </a:pPr>
            <a:endParaRPr lang="en-GB" sz="2000" kern="100" dirty="0"/>
          </a:p>
          <a:p>
            <a:pPr marR="0" lvl="0" rtl="0">
              <a:lnSpc>
                <a:spcPct val="90000"/>
              </a:lnSpc>
            </a:pPr>
            <a:r>
              <a:rPr lang="en-GB" sz="2000" b="0" i="0" u="none" strike="noStrike" kern="100" baseline="0" dirty="0"/>
              <a:t>This entitles you to necessary healthcare in the public system of any EU/EEA member state, or Switzerland if you become ill or injured while visiting another country. You can apply for the card online at </a:t>
            </a:r>
          </a:p>
          <a:p>
            <a:pPr marR="0" lvl="0" rtl="0">
              <a:lnSpc>
                <a:spcPct val="90000"/>
              </a:lnSpc>
            </a:pPr>
            <a:r>
              <a:rPr lang="en-GB" sz="2000" b="0" i="0" u="none" strike="noStrike" kern="100" baseline="0" dirty="0"/>
              <a:t>ehic.ie </a:t>
            </a:r>
          </a:p>
        </p:txBody>
      </p:sp>
      <p:pic>
        <p:nvPicPr>
          <p:cNvPr id="5" name="Picture 4" descr="Close-up of a blue card&#10;&#10;Description automatically generated">
            <a:extLst>
              <a:ext uri="{FF2B5EF4-FFF2-40B4-BE49-F238E27FC236}">
                <a16:creationId xmlns:a16="http://schemas.microsoft.com/office/drawing/2014/main" id="{5EF97899-9E92-41D3-B572-EC50913A9D09}"/>
              </a:ext>
            </a:extLst>
          </p:cNvPr>
          <p:cNvPicPr>
            <a:picLocks noChangeAspect="1"/>
          </p:cNvPicPr>
          <p:nvPr/>
        </p:nvPicPr>
        <p:blipFill rotWithShape="1">
          <a:blip r:embed="rId2"/>
          <a:srcRect r="222" b="1"/>
          <a:stretch/>
        </p:blipFill>
        <p:spPr>
          <a:xfrm>
            <a:off x="6181344" y="2560320"/>
            <a:ext cx="4718304" cy="3310128"/>
          </a:xfrm>
          <a:prstGeom prst="rect">
            <a:avLst/>
          </a:prstGeom>
          <a:noFill/>
        </p:spPr>
      </p:pic>
    </p:spTree>
    <p:extLst>
      <p:ext uri="{BB962C8B-B14F-4D97-AF65-F5344CB8AC3E}">
        <p14:creationId xmlns:p14="http://schemas.microsoft.com/office/powerpoint/2010/main" val="299912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BB01-ECB4-3F38-639D-92977E75BD58}"/>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a:t>Travel Insurance</a:t>
            </a:r>
          </a:p>
        </p:txBody>
      </p:sp>
      <p:sp>
        <p:nvSpPr>
          <p:cNvPr id="3" name="Text Placeholder 2">
            <a:extLst>
              <a:ext uri="{FF2B5EF4-FFF2-40B4-BE49-F238E27FC236}">
                <a16:creationId xmlns:a16="http://schemas.microsoft.com/office/drawing/2014/main" id="{21CAC096-D38B-7100-EA77-9689AB7BC8BC}"/>
              </a:ext>
            </a:extLst>
          </p:cNvPr>
          <p:cNvSpPr>
            <a:spLocks noGrp="1"/>
          </p:cNvSpPr>
          <p:nvPr>
            <p:ph idx="1"/>
          </p:nvPr>
        </p:nvSpPr>
        <p:spPr>
          <a:xfrm>
            <a:off x="1295401" y="2556932"/>
            <a:ext cx="9601196" cy="3318936"/>
          </a:xfrm>
        </p:spPr>
        <p:txBody>
          <a:bodyPr anchor="t">
            <a:normAutofit/>
          </a:bodyPr>
          <a:lstStyle/>
          <a:p>
            <a:pPr>
              <a:lnSpc>
                <a:spcPct val="90000"/>
              </a:lnSpc>
            </a:pPr>
            <a:r>
              <a:rPr lang="en-US" sz="2000"/>
              <a:t>No matter how fit and healthy you are, you can’t afford to travel overseas without travel insurance.</a:t>
            </a:r>
          </a:p>
          <a:p>
            <a:pPr>
              <a:lnSpc>
                <a:spcPct val="90000"/>
              </a:lnSpc>
            </a:pPr>
            <a:r>
              <a:rPr lang="en-US" sz="2000"/>
              <a:t>Check your travel insurance fine print to make sure that it will cover everything you will need, including your bleeding disorder.</a:t>
            </a:r>
          </a:p>
          <a:p>
            <a:pPr>
              <a:lnSpc>
                <a:spcPct val="90000"/>
              </a:lnSpc>
            </a:pPr>
            <a:r>
              <a:rPr lang="en-US" sz="2000"/>
              <a:t>To have cover for </a:t>
            </a:r>
            <a:r>
              <a:rPr lang="en-US" sz="2000" err="1"/>
              <a:t>haemophilia</a:t>
            </a:r>
            <a:r>
              <a:rPr lang="en-US" sz="2000"/>
              <a:t> you must declare it as a pre-existing condition. You may be required to pay an additional premium for this level of cover. If you do not declare your bleeding disorder, your insurance may be deemed void if medical care is required.</a:t>
            </a:r>
          </a:p>
          <a:p>
            <a:pPr>
              <a:lnSpc>
                <a:spcPct val="90000"/>
              </a:lnSpc>
            </a:pPr>
            <a:r>
              <a:rPr lang="en-US" sz="2000"/>
              <a:t>It is worth considering having all your documentation letters translated if you are travelling to non-English speaking countries</a:t>
            </a:r>
            <a:endParaRPr lang="en-GB" sz="2000"/>
          </a:p>
        </p:txBody>
      </p:sp>
    </p:spTree>
    <p:extLst>
      <p:ext uri="{BB962C8B-B14F-4D97-AF65-F5344CB8AC3E}">
        <p14:creationId xmlns:p14="http://schemas.microsoft.com/office/powerpoint/2010/main" val="39681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5CDC-10C2-F22A-C8FF-9A24B780B878}"/>
              </a:ext>
            </a:extLst>
          </p:cNvPr>
          <p:cNvSpPr>
            <a:spLocks noGrp="1"/>
          </p:cNvSpPr>
          <p:nvPr>
            <p:ph type="title"/>
          </p:nvPr>
        </p:nvSpPr>
        <p:spPr>
          <a:xfrm>
            <a:off x="1295402" y="982132"/>
            <a:ext cx="9601196" cy="1303867"/>
          </a:xfrm>
        </p:spPr>
        <p:txBody>
          <a:bodyPr anchor="ctr">
            <a:normAutofit/>
          </a:bodyPr>
          <a:lstStyle/>
          <a:p>
            <a:pPr marR="0" rtl="0"/>
            <a:r>
              <a:rPr lang="en-IE" i="0">
                <a:effectLst/>
              </a:rPr>
              <a:t>Cruises</a:t>
            </a:r>
            <a:endParaRPr lang="en-GB" i="0" u="none" strike="noStrike" kern="100" baseline="0"/>
          </a:p>
        </p:txBody>
      </p:sp>
      <p:sp>
        <p:nvSpPr>
          <p:cNvPr id="3" name="Text Placeholder 2">
            <a:extLst>
              <a:ext uri="{FF2B5EF4-FFF2-40B4-BE49-F238E27FC236}">
                <a16:creationId xmlns:a16="http://schemas.microsoft.com/office/drawing/2014/main" id="{15171624-079C-6F58-6D79-A0321B38F1BF}"/>
              </a:ext>
            </a:extLst>
          </p:cNvPr>
          <p:cNvSpPr>
            <a:spLocks noGrp="1"/>
          </p:cNvSpPr>
          <p:nvPr>
            <p:ph idx="1"/>
          </p:nvPr>
        </p:nvSpPr>
        <p:spPr>
          <a:xfrm>
            <a:off x="1295401" y="2556932"/>
            <a:ext cx="9601196" cy="3318936"/>
          </a:xfrm>
        </p:spPr>
        <p:txBody>
          <a:bodyPr anchor="t">
            <a:normAutofit/>
          </a:bodyPr>
          <a:lstStyle/>
          <a:p>
            <a:pPr marR="0" lvl="0" rtl="0"/>
            <a:r>
              <a:rPr lang="en-US" dirty="0"/>
              <a:t>Cruise cover should include medical expenses, as there is no Medicare when you’re on a cruise ship. This means you could be facing exorbitantly expensive international medical rates for something as simple as asking the doctor for some anti-nausea medication.</a:t>
            </a:r>
          </a:p>
          <a:p>
            <a:pPr marR="0" lvl="0" rtl="0"/>
            <a:r>
              <a:rPr lang="en-US" dirty="0" err="1"/>
              <a:t>Hospitalisation</a:t>
            </a:r>
            <a:r>
              <a:rPr lang="en-US" dirty="0"/>
              <a:t> costs on board can cost as much as $5,000 a day – and all consultations, treatments and medications are charged at private rates. Repatriation costs to get you home from an overseas port can run up to the tens of thousands.</a:t>
            </a:r>
            <a:endParaRPr lang="en-GB" dirty="0"/>
          </a:p>
        </p:txBody>
      </p:sp>
    </p:spTree>
    <p:extLst>
      <p:ext uri="{BB962C8B-B14F-4D97-AF65-F5344CB8AC3E}">
        <p14:creationId xmlns:p14="http://schemas.microsoft.com/office/powerpoint/2010/main" val="331534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marR="0" rtl="0"/>
            <a:r>
              <a:rPr lang="en-GB" kern="100"/>
              <a:t>Carrying Treatment </a:t>
            </a:r>
            <a:endParaRPr lang="en-GB" b="0" i="0" u="none" strike="noStrike" kern="100" baseline="0"/>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1295401" y="2556932"/>
            <a:ext cx="9601196" cy="3318936"/>
          </a:xfrm>
        </p:spPr>
        <p:txBody>
          <a:bodyPr anchor="t">
            <a:normAutofit/>
          </a:bodyPr>
          <a:lstStyle/>
          <a:p>
            <a:pPr fontAlgn="base"/>
            <a:r>
              <a:rPr lang="en-US" dirty="0"/>
              <a:t>Always carry your own treatment (preferably in a small cooler bag), syringes, needles etc. with you as products vary in different countries.   </a:t>
            </a:r>
            <a:endParaRPr lang="en-US"/>
          </a:p>
          <a:p>
            <a:pPr fontAlgn="base"/>
            <a:r>
              <a:rPr lang="en-US" dirty="0"/>
              <a:t>A general rule when packing factor, you should bring your regular dose for the duration of your trip plus sufficient factor for at least one extra 100% rise.</a:t>
            </a:r>
            <a:endParaRPr lang="en-US"/>
          </a:p>
          <a:p>
            <a:pPr fontAlgn="base"/>
            <a:r>
              <a:rPr lang="en-US" dirty="0"/>
              <a:t>It may be useful to pack one medication information insert and one box cover. In the event that you cannot treat yourself, or if there is a language barrier, this would be useful for the treating doctor.</a:t>
            </a:r>
            <a:endParaRPr lang="en-US"/>
          </a:p>
        </p:txBody>
      </p:sp>
    </p:spTree>
    <p:extLst>
      <p:ext uri="{BB962C8B-B14F-4D97-AF65-F5344CB8AC3E}">
        <p14:creationId xmlns:p14="http://schemas.microsoft.com/office/powerpoint/2010/main" val="250019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56E4-38FE-4A4C-4DEF-31E2A97875D9}"/>
              </a:ext>
            </a:extLst>
          </p:cNvPr>
          <p:cNvSpPr>
            <a:spLocks noGrp="1"/>
          </p:cNvSpPr>
          <p:nvPr>
            <p:ph type="title"/>
          </p:nvPr>
        </p:nvSpPr>
        <p:spPr>
          <a:xfrm>
            <a:off x="1295402" y="982132"/>
            <a:ext cx="9601196" cy="1303867"/>
          </a:xfrm>
        </p:spPr>
        <p:txBody>
          <a:bodyPr anchor="ctr">
            <a:normAutofit/>
          </a:bodyPr>
          <a:lstStyle/>
          <a:p>
            <a:pPr marR="0" rtl="0"/>
            <a:r>
              <a:rPr lang="en-GB" sz="4100" b="0" i="0" u="none" strike="noStrike" kern="100" baseline="0"/>
              <a:t>Traveling with Haemophilia: Why it Matters</a:t>
            </a:r>
          </a:p>
        </p:txBody>
      </p:sp>
      <p:sp>
        <p:nvSpPr>
          <p:cNvPr id="3" name="Text Placeholder 2">
            <a:extLst>
              <a:ext uri="{FF2B5EF4-FFF2-40B4-BE49-F238E27FC236}">
                <a16:creationId xmlns:a16="http://schemas.microsoft.com/office/drawing/2014/main" id="{A3AB8A17-E384-B482-C3FD-E3954468AFB8}"/>
              </a:ext>
            </a:extLst>
          </p:cNvPr>
          <p:cNvSpPr>
            <a:spLocks noGrp="1"/>
          </p:cNvSpPr>
          <p:nvPr>
            <p:ph idx="1"/>
          </p:nvPr>
        </p:nvSpPr>
        <p:spPr>
          <a:xfrm>
            <a:off x="1295401" y="2556932"/>
            <a:ext cx="9601196" cy="3318936"/>
          </a:xfrm>
        </p:spPr>
        <p:txBody>
          <a:bodyPr anchor="t">
            <a:normAutofit/>
          </a:bodyPr>
          <a:lstStyle/>
          <a:p>
            <a:pPr marR="0" lvl="0" algn="ctr" rtl="0"/>
            <a:r>
              <a:rPr lang="en-GB" b="0" i="0" u="none" strike="noStrike" kern="100" baseline="0" dirty="0"/>
              <a:t>The importance of travel in our lives</a:t>
            </a:r>
          </a:p>
          <a:p>
            <a:pPr marR="0" lvl="0" algn="ctr" rtl="0"/>
            <a:r>
              <a:rPr lang="en-GB" b="0" i="0" u="none" strike="noStrike" kern="100" baseline="0" dirty="0"/>
              <a:t>Empowering individuals with haemophilia to explore the world</a:t>
            </a:r>
          </a:p>
        </p:txBody>
      </p:sp>
    </p:spTree>
    <p:extLst>
      <p:ext uri="{BB962C8B-B14F-4D97-AF65-F5344CB8AC3E}">
        <p14:creationId xmlns:p14="http://schemas.microsoft.com/office/powerpoint/2010/main" val="35751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fontAlgn="base"/>
            <a:r>
              <a:rPr lang="en-US" dirty="0"/>
              <a:t>Documents </a:t>
            </a:r>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3492500" y="2556932"/>
            <a:ext cx="5206999" cy="3318936"/>
          </a:xfrm>
        </p:spPr>
        <p:txBody>
          <a:bodyPr anchor="t">
            <a:normAutofit fontScale="92500" lnSpcReduction="10000"/>
          </a:bodyPr>
          <a:lstStyle/>
          <a:p>
            <a:pPr fontAlgn="base"/>
            <a:r>
              <a:rPr lang="en-US" dirty="0"/>
              <a:t>Have copies all necessary travel documents </a:t>
            </a:r>
          </a:p>
          <a:p>
            <a:pPr lvl="1" fontAlgn="base"/>
            <a:r>
              <a:rPr lang="en-US" dirty="0"/>
              <a:t>Tickets, </a:t>
            </a:r>
          </a:p>
          <a:p>
            <a:pPr lvl="1" fontAlgn="base"/>
            <a:r>
              <a:rPr lang="en-US" dirty="0"/>
              <a:t>Passport, </a:t>
            </a:r>
          </a:p>
          <a:p>
            <a:pPr lvl="1" fontAlgn="base"/>
            <a:r>
              <a:rPr lang="en-US" dirty="0"/>
              <a:t>Visa, </a:t>
            </a:r>
          </a:p>
          <a:p>
            <a:pPr lvl="1" fontAlgn="base"/>
            <a:r>
              <a:rPr lang="en-US" dirty="0"/>
              <a:t>One form of ID, </a:t>
            </a:r>
          </a:p>
          <a:p>
            <a:pPr lvl="1" fontAlgn="base"/>
            <a:r>
              <a:rPr lang="en-US" dirty="0"/>
              <a:t>Travel letters, </a:t>
            </a:r>
          </a:p>
          <a:p>
            <a:pPr lvl="1" fontAlgn="base"/>
            <a:r>
              <a:rPr lang="en-US" dirty="0"/>
              <a:t>Insurance policy</a:t>
            </a:r>
          </a:p>
          <a:p>
            <a:pPr fontAlgn="base"/>
            <a:r>
              <a:rPr lang="en-US" dirty="0"/>
              <a:t>Email them to yourself.</a:t>
            </a:r>
          </a:p>
        </p:txBody>
      </p:sp>
    </p:spTree>
    <p:extLst>
      <p:ext uri="{BB962C8B-B14F-4D97-AF65-F5344CB8AC3E}">
        <p14:creationId xmlns:p14="http://schemas.microsoft.com/office/powerpoint/2010/main" val="57356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fontAlgn="base"/>
            <a:r>
              <a:rPr lang="en-US" dirty="0"/>
              <a:t>Department of Foreign Affairs</a:t>
            </a:r>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3011170" y="3246120"/>
            <a:ext cx="6169660" cy="1547706"/>
          </a:xfrm>
        </p:spPr>
        <p:txBody>
          <a:bodyPr anchor="t">
            <a:normAutofit/>
          </a:bodyPr>
          <a:lstStyle/>
          <a:p>
            <a:pPr algn="ctr" fontAlgn="base"/>
            <a:r>
              <a:rPr lang="en-US" dirty="0">
                <a:hlinkClick r:id="rId2"/>
              </a:rPr>
              <a:t>https://www.dfa.ie/travel/travel-advice/</a:t>
            </a:r>
            <a:endParaRPr lang="en-US" dirty="0"/>
          </a:p>
          <a:p>
            <a:pPr algn="ctr" fontAlgn="base"/>
            <a:endParaRPr lang="en-US" dirty="0"/>
          </a:p>
          <a:p>
            <a:pPr algn="ctr" fontAlgn="base"/>
            <a:r>
              <a:rPr lang="en-US" dirty="0"/>
              <a:t> </a:t>
            </a:r>
            <a:r>
              <a:rPr lang="en-US" dirty="0">
                <a:hlinkClick r:id="rId3"/>
              </a:rPr>
              <a:t>https://www.dfa.ie/travel/visas/</a:t>
            </a:r>
            <a:r>
              <a:rPr lang="en-US" dirty="0"/>
              <a:t> </a:t>
            </a:r>
          </a:p>
        </p:txBody>
      </p:sp>
    </p:spTree>
    <p:extLst>
      <p:ext uri="{BB962C8B-B14F-4D97-AF65-F5344CB8AC3E}">
        <p14:creationId xmlns:p14="http://schemas.microsoft.com/office/powerpoint/2010/main" val="104006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fontAlgn="base"/>
            <a:r>
              <a:rPr lang="en-US" dirty="0"/>
              <a:t>Locate Your Nearest Pharmacy</a:t>
            </a:r>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3011170" y="2882054"/>
            <a:ext cx="6169660" cy="2099734"/>
          </a:xfrm>
        </p:spPr>
        <p:txBody>
          <a:bodyPr anchor="t">
            <a:normAutofit/>
          </a:bodyPr>
          <a:lstStyle/>
          <a:p>
            <a:pPr algn="ctr" fontAlgn="base"/>
            <a:r>
              <a:rPr lang="en-US" dirty="0"/>
              <a:t>My Maps</a:t>
            </a:r>
          </a:p>
          <a:p>
            <a:pPr algn="ctr" fontAlgn="base"/>
            <a:endParaRPr lang="en-US" dirty="0"/>
          </a:p>
          <a:p>
            <a:pPr algn="ctr" fontAlgn="base"/>
            <a:r>
              <a:rPr lang="en-US" dirty="0">
                <a:hlinkClick r:id="rId2"/>
              </a:rPr>
              <a:t>https://shorturl.at/mCHLN</a:t>
            </a:r>
            <a:r>
              <a:rPr lang="en-US" dirty="0"/>
              <a:t> </a:t>
            </a:r>
          </a:p>
          <a:p>
            <a:pPr algn="ctr" fontAlgn="base"/>
            <a:endParaRPr lang="en-US" dirty="0"/>
          </a:p>
          <a:p>
            <a:pPr algn="ctr" fontAlgn="base"/>
            <a:endParaRPr lang="en-US" dirty="0"/>
          </a:p>
        </p:txBody>
      </p:sp>
    </p:spTree>
    <p:extLst>
      <p:ext uri="{BB962C8B-B14F-4D97-AF65-F5344CB8AC3E}">
        <p14:creationId xmlns:p14="http://schemas.microsoft.com/office/powerpoint/2010/main" val="91122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kern="100" dirty="0"/>
              <a:t>Young Adults</a:t>
            </a:r>
            <a:endParaRPr lang="en-GB" b="0" i="0" u="none" strike="noStrike" kern="100" baseline="0" dirty="0"/>
          </a:p>
        </p:txBody>
      </p:sp>
      <p:sp>
        <p:nvSpPr>
          <p:cNvPr id="3" name="Text Placeholder 2">
            <a:extLst>
              <a:ext uri="{FF2B5EF4-FFF2-40B4-BE49-F238E27FC236}">
                <a16:creationId xmlns:a16="http://schemas.microsoft.com/office/drawing/2014/main" id="{9CD0B695-6684-BDD0-8762-2175EE384782}"/>
              </a:ext>
            </a:extLst>
          </p:cNvPr>
          <p:cNvSpPr>
            <a:spLocks noGrp="1"/>
          </p:cNvSpPr>
          <p:nvPr>
            <p:ph idx="1"/>
          </p:nvPr>
        </p:nvSpPr>
        <p:spPr>
          <a:xfrm>
            <a:off x="1295401" y="2556932"/>
            <a:ext cx="9601196" cy="3318936"/>
          </a:xfrm>
        </p:spPr>
        <p:txBody>
          <a:bodyPr anchor="t">
            <a:normAutofit/>
          </a:bodyPr>
          <a:lstStyle/>
          <a:p>
            <a:pPr marR="0" lvl="0" algn="ctr" rtl="0"/>
            <a:r>
              <a:rPr lang="en-GB" kern="100" dirty="0"/>
              <a:t>America (J1 VISA)</a:t>
            </a:r>
          </a:p>
          <a:p>
            <a:pPr marR="0" lvl="0" algn="ctr" rtl="0"/>
            <a:r>
              <a:rPr lang="en-GB" b="0" i="0" u="none" strike="noStrike" kern="100" baseline="0" dirty="0"/>
              <a:t>Canada</a:t>
            </a:r>
          </a:p>
          <a:p>
            <a:pPr marR="0" lvl="0" algn="ctr" rtl="0"/>
            <a:r>
              <a:rPr lang="en-GB" kern="100" dirty="0"/>
              <a:t>Australia</a:t>
            </a:r>
            <a:endParaRPr lang="en-GB" b="0" i="0" u="none" strike="noStrike" kern="100" baseline="0" dirty="0"/>
          </a:p>
          <a:p>
            <a:pPr marR="0" lvl="0" algn="ctr" rtl="0"/>
            <a:r>
              <a:rPr lang="en-GB" kern="100" dirty="0"/>
              <a:t>Inter-railing (Europe)</a:t>
            </a:r>
            <a:endParaRPr lang="en-GB" b="0" i="0" u="none" strike="noStrike" kern="100" baseline="0" dirty="0"/>
          </a:p>
          <a:p>
            <a:pPr marR="0" lvl="0" algn="ctr" rtl="0"/>
            <a:r>
              <a:rPr lang="en-GB" kern="100" dirty="0"/>
              <a:t>Thailand</a:t>
            </a:r>
          </a:p>
          <a:p>
            <a:pPr marR="0" lvl="0" algn="ctr" rtl="0"/>
            <a:r>
              <a:rPr lang="en-GB" b="0" i="0" u="none" strike="noStrike" kern="100" baseline="0" dirty="0"/>
              <a:t>South A</a:t>
            </a:r>
            <a:r>
              <a:rPr lang="en-GB" kern="100" dirty="0"/>
              <a:t>merica </a:t>
            </a:r>
            <a:endParaRPr lang="en-GB" b="0" i="0" u="none" strike="noStrike" kern="100" baseline="0" dirty="0"/>
          </a:p>
          <a:p>
            <a:pPr marL="0" marR="0" lvl="0" indent="0" algn="ctr" rtl="0">
              <a:buNone/>
            </a:pPr>
            <a:endParaRPr lang="en-GB" b="0" i="0" u="none" strike="noStrike" kern="100" baseline="0" dirty="0"/>
          </a:p>
          <a:p>
            <a:pPr marR="0" lvl="0" algn="ctr" rtl="0"/>
            <a:endParaRPr lang="en-GB" b="0" i="0" u="none" strike="noStrike" kern="100" baseline="0" dirty="0"/>
          </a:p>
        </p:txBody>
      </p:sp>
    </p:spTree>
    <p:extLst>
      <p:ext uri="{BB962C8B-B14F-4D97-AF65-F5344CB8AC3E}">
        <p14:creationId xmlns:p14="http://schemas.microsoft.com/office/powerpoint/2010/main" val="270787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EA1F-4D63-1723-FC25-0D102E71D085}"/>
              </a:ext>
            </a:extLst>
          </p:cNvPr>
          <p:cNvSpPr>
            <a:spLocks noGrp="1"/>
          </p:cNvSpPr>
          <p:nvPr>
            <p:ph type="title"/>
          </p:nvPr>
        </p:nvSpPr>
        <p:spPr>
          <a:xfrm>
            <a:off x="1295402" y="982132"/>
            <a:ext cx="9601196" cy="1303867"/>
          </a:xfrm>
        </p:spPr>
        <p:txBody>
          <a:bodyPr anchor="ctr">
            <a:normAutofit/>
          </a:bodyPr>
          <a:lstStyle/>
          <a:p>
            <a:pPr fontAlgn="base"/>
            <a:r>
              <a:rPr lang="en-IE" i="0" dirty="0">
                <a:solidFill>
                  <a:srgbClr val="363636"/>
                </a:solidFill>
                <a:effectLst/>
              </a:rPr>
              <a:t>Immunisations</a:t>
            </a:r>
            <a:endParaRPr lang="en-US" dirty="0"/>
          </a:p>
        </p:txBody>
      </p:sp>
      <p:sp>
        <p:nvSpPr>
          <p:cNvPr id="3" name="Text Placeholder 2">
            <a:extLst>
              <a:ext uri="{FF2B5EF4-FFF2-40B4-BE49-F238E27FC236}">
                <a16:creationId xmlns:a16="http://schemas.microsoft.com/office/drawing/2014/main" id="{7E661760-0276-C35B-E1AD-75D91C58317B}"/>
              </a:ext>
            </a:extLst>
          </p:cNvPr>
          <p:cNvSpPr>
            <a:spLocks noGrp="1"/>
          </p:cNvSpPr>
          <p:nvPr>
            <p:ph idx="1"/>
          </p:nvPr>
        </p:nvSpPr>
        <p:spPr>
          <a:xfrm>
            <a:off x="1295402" y="2882054"/>
            <a:ext cx="9601196" cy="2099734"/>
          </a:xfrm>
        </p:spPr>
        <p:txBody>
          <a:bodyPr anchor="t">
            <a:normAutofit/>
          </a:bodyPr>
          <a:lstStyle/>
          <a:p>
            <a:pPr fontAlgn="base"/>
            <a:r>
              <a:rPr lang="en-US" b="0" i="0" dirty="0" err="1">
                <a:solidFill>
                  <a:srgbClr val="363636"/>
                </a:solidFill>
                <a:effectLst/>
              </a:rPr>
              <a:t>Immunisations</a:t>
            </a:r>
            <a:r>
              <a:rPr lang="en-US" b="0" i="0" dirty="0">
                <a:solidFill>
                  <a:srgbClr val="363636"/>
                </a:solidFill>
                <a:effectLst/>
              </a:rPr>
              <a:t> are necessary for some destinations, and you should check well ahead of time (approx. 8 weeks). Discuss this with your general practitioner (GP) and HTC.</a:t>
            </a:r>
            <a:endParaRPr lang="en-US" dirty="0"/>
          </a:p>
          <a:p>
            <a:pPr fontAlgn="base"/>
            <a:endParaRPr lang="en-US" dirty="0"/>
          </a:p>
        </p:txBody>
      </p:sp>
    </p:spTree>
    <p:extLst>
      <p:ext uri="{BB962C8B-B14F-4D97-AF65-F5344CB8AC3E}">
        <p14:creationId xmlns:p14="http://schemas.microsoft.com/office/powerpoint/2010/main" val="177791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5402" y="982132"/>
            <a:ext cx="9601196" cy="1303867"/>
          </a:xfrm>
        </p:spPr>
        <p:txBody>
          <a:bodyPr anchor="ctr">
            <a:normAutofit/>
          </a:bodyPr>
          <a:lstStyle/>
          <a:p>
            <a:pPr marR="0" rtl="0"/>
            <a:r>
              <a:rPr lang="en-GB" b="0" i="0" u="none" strike="noStrike" kern="100" baseline="0" dirty="0"/>
              <a:t>Recap</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idx="1"/>
          </p:nvPr>
        </p:nvSpPr>
        <p:spPr>
          <a:xfrm>
            <a:off x="1295401" y="2556932"/>
            <a:ext cx="4881879" cy="3318936"/>
          </a:xfrm>
        </p:spPr>
        <p:txBody>
          <a:bodyPr anchor="t">
            <a:normAutofit lnSpcReduction="10000"/>
          </a:bodyPr>
          <a:lstStyle/>
          <a:p>
            <a:pPr marR="0" lvl="0" rtl="0"/>
            <a:r>
              <a:rPr lang="en-GB" b="0" i="0" u="none" strike="noStrike" kern="100" baseline="0" dirty="0"/>
              <a:t>Language barriers and communication</a:t>
            </a:r>
          </a:p>
          <a:p>
            <a:pPr marR="0" lvl="0" rtl="0"/>
            <a:r>
              <a:rPr lang="en-GB" kern="100" dirty="0"/>
              <a:t>Contact your Treatment Centre </a:t>
            </a:r>
          </a:p>
          <a:p>
            <a:pPr marL="457200" lvl="1" indent="0">
              <a:buNone/>
            </a:pPr>
            <a:r>
              <a:rPr lang="en-GB" kern="100" dirty="0"/>
              <a:t>(Travel Letter and Treatment Plan)</a:t>
            </a:r>
          </a:p>
          <a:p>
            <a:pPr marR="0" lvl="0" rtl="0"/>
            <a:r>
              <a:rPr lang="en-GB" b="0" i="0" u="none" strike="noStrike" kern="100" baseline="0" dirty="0"/>
              <a:t>Contact I</a:t>
            </a:r>
            <a:r>
              <a:rPr lang="en-GB" kern="100" dirty="0"/>
              <a:t>.H.S.</a:t>
            </a:r>
            <a:endParaRPr lang="en-GB" b="0" i="0" u="none" strike="noStrike" kern="100" baseline="0" dirty="0"/>
          </a:p>
          <a:p>
            <a:pPr marR="0" lvl="0" rtl="0"/>
            <a:r>
              <a:rPr lang="en-GB" b="0" i="0" u="none" strike="noStrike" kern="100" baseline="0" dirty="0"/>
              <a:t>Travel Insurance</a:t>
            </a:r>
          </a:p>
          <a:p>
            <a:pPr marR="0" lvl="0" rtl="0"/>
            <a:r>
              <a:rPr lang="en-GB" b="0" i="0" u="none" strike="noStrike" kern="100" baseline="0" dirty="0"/>
              <a:t> I.H.S Travel Card</a:t>
            </a:r>
          </a:p>
          <a:p>
            <a:pPr marR="0" lvl="0" rtl="0"/>
            <a:endParaRPr lang="en-GB" b="0" i="0" u="none" strike="noStrike" kern="100" baseline="0" dirty="0"/>
          </a:p>
        </p:txBody>
      </p:sp>
      <p:sp>
        <p:nvSpPr>
          <p:cNvPr id="5" name="Text Placeholder 2">
            <a:extLst>
              <a:ext uri="{FF2B5EF4-FFF2-40B4-BE49-F238E27FC236}">
                <a16:creationId xmlns:a16="http://schemas.microsoft.com/office/drawing/2014/main" id="{D6E39169-F4CB-2D49-A53D-72E92956FA3A}"/>
              </a:ext>
            </a:extLst>
          </p:cNvPr>
          <p:cNvSpPr txBox="1">
            <a:spLocks/>
          </p:cNvSpPr>
          <p:nvPr/>
        </p:nvSpPr>
        <p:spPr>
          <a:xfrm>
            <a:off x="6014719" y="2556932"/>
            <a:ext cx="4881879" cy="3318936"/>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kern="100" dirty="0"/>
              <a:t>Plan your treatment storage.</a:t>
            </a:r>
          </a:p>
          <a:p>
            <a:r>
              <a:rPr lang="en-GB" kern="100" dirty="0"/>
              <a:t>Get details of the NMO.</a:t>
            </a:r>
          </a:p>
          <a:p>
            <a:r>
              <a:rPr lang="en-GB" kern="100" dirty="0"/>
              <a:t>Copy Documents</a:t>
            </a:r>
          </a:p>
          <a:p>
            <a:r>
              <a:rPr lang="en-GB" kern="100" dirty="0"/>
              <a:t>DFA </a:t>
            </a:r>
          </a:p>
          <a:p>
            <a:pPr marL="457200" lvl="1" indent="0">
              <a:buNone/>
            </a:pPr>
            <a:r>
              <a:rPr lang="en-GB" kern="100" dirty="0"/>
              <a:t>(VISA and General Information)</a:t>
            </a:r>
          </a:p>
          <a:p>
            <a:r>
              <a:rPr lang="en-GB" kern="100" dirty="0"/>
              <a:t>Research Your Destination.</a:t>
            </a:r>
          </a:p>
          <a:p>
            <a:r>
              <a:rPr lang="en-GB" b="0" i="0" u="none" strike="noStrike" kern="100" baseline="0" dirty="0"/>
              <a:t>Language barriers and communication</a:t>
            </a:r>
          </a:p>
          <a:p>
            <a:endParaRPr lang="en-GB" kern="100" dirty="0"/>
          </a:p>
          <a:p>
            <a:endParaRPr lang="en-GB" kern="100" dirty="0"/>
          </a:p>
          <a:p>
            <a:endParaRPr lang="en-GB" kern="100" dirty="0"/>
          </a:p>
        </p:txBody>
      </p:sp>
    </p:spTree>
    <p:extLst>
      <p:ext uri="{BB962C8B-B14F-4D97-AF65-F5344CB8AC3E}">
        <p14:creationId xmlns:p14="http://schemas.microsoft.com/office/powerpoint/2010/main" val="176963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529BB5-9E33-7562-B269-1CC3DE502840}"/>
              </a:ext>
            </a:extLst>
          </p:cNvPr>
          <p:cNvSpPr>
            <a:spLocks noGrp="1"/>
          </p:cNvSpPr>
          <p:nvPr>
            <p:ph type="ctrTitle"/>
          </p:nvPr>
        </p:nvSpPr>
        <p:spPr>
          <a:xfrm>
            <a:off x="2692398" y="1871131"/>
            <a:ext cx="6815669" cy="1515533"/>
          </a:xfrm>
        </p:spPr>
        <p:txBody>
          <a:bodyPr anchor="b">
            <a:normAutofit/>
          </a:bodyPr>
          <a:lstStyle/>
          <a:p>
            <a:pPr marL="0" marR="0" lvl="0" indent="0" rtl="0">
              <a:buNone/>
            </a:pPr>
            <a:r>
              <a:rPr lang="en-GB" b="0" i="0" u="none" strike="noStrike" kern="100" baseline="0"/>
              <a:t>Safe Travels!</a:t>
            </a:r>
          </a:p>
        </p:txBody>
      </p:sp>
    </p:spTree>
    <p:extLst>
      <p:ext uri="{BB962C8B-B14F-4D97-AF65-F5344CB8AC3E}">
        <p14:creationId xmlns:p14="http://schemas.microsoft.com/office/powerpoint/2010/main" val="228878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5883-9269-2FBD-6421-6564118B842C}"/>
              </a:ext>
            </a:extLst>
          </p:cNvPr>
          <p:cNvSpPr>
            <a:spLocks noGrp="1"/>
          </p:cNvSpPr>
          <p:nvPr>
            <p:ph type="title"/>
          </p:nvPr>
        </p:nvSpPr>
        <p:spPr/>
        <p:txBody>
          <a:bodyPr/>
          <a:lstStyle/>
          <a:p>
            <a:pPr marR="0" rtl="0"/>
            <a:r>
              <a:rPr lang="en-GB" b="0" i="0" u="none" strike="noStrike" kern="100" baseline="0" dirty="0">
                <a:solidFill>
                  <a:srgbClr val="2F5496"/>
                </a:solidFill>
                <a:latin typeface="Times New Roman" panose="02020603050405020304" pitchFamily="18" charset="0"/>
              </a:rPr>
              <a:t>Question</a:t>
            </a:r>
          </a:p>
        </p:txBody>
      </p:sp>
    </p:spTree>
    <p:extLst>
      <p:ext uri="{BB962C8B-B14F-4D97-AF65-F5344CB8AC3E}">
        <p14:creationId xmlns:p14="http://schemas.microsoft.com/office/powerpoint/2010/main" val="305279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ctrTitle"/>
          </p:nvPr>
        </p:nvSpPr>
        <p:spPr>
          <a:xfrm>
            <a:off x="2692398" y="1871131"/>
            <a:ext cx="6815669" cy="1515533"/>
          </a:xfrm>
        </p:spPr>
        <p:txBody>
          <a:bodyPr anchor="b">
            <a:normAutofit/>
          </a:bodyPr>
          <a:lstStyle/>
          <a:p>
            <a:pPr marR="0" rtl="0"/>
            <a:r>
              <a:rPr lang="en-GB" b="0" i="0" u="none" strike="noStrike" kern="100" baseline="0" dirty="0"/>
              <a:t>Within Ireland</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type="subTitle" idx="1"/>
          </p:nvPr>
        </p:nvSpPr>
        <p:spPr>
          <a:xfrm>
            <a:off x="2692398" y="3657597"/>
            <a:ext cx="6815669" cy="1320802"/>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spTree>
    <p:extLst>
      <p:ext uri="{BB962C8B-B14F-4D97-AF65-F5344CB8AC3E}">
        <p14:creationId xmlns:p14="http://schemas.microsoft.com/office/powerpoint/2010/main" val="244379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3811" y="1388534"/>
            <a:ext cx="3718455" cy="1371600"/>
          </a:xfrm>
        </p:spPr>
        <p:txBody>
          <a:bodyPr anchor="b">
            <a:normAutofit/>
          </a:bodyPr>
          <a:lstStyle/>
          <a:p>
            <a:pPr marR="0" rtl="0"/>
            <a:r>
              <a:rPr lang="en-GB" b="0" i="0" u="none" strike="noStrike" kern="100" baseline="0" dirty="0"/>
              <a:t>Travel Card</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type="body" sz="half" idx="2"/>
          </p:nvPr>
        </p:nvSpPr>
        <p:spPr>
          <a:xfrm>
            <a:off x="1293811" y="3031065"/>
            <a:ext cx="3718455" cy="2438404"/>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pic>
        <p:nvPicPr>
          <p:cNvPr id="6" name="Picture 5" descr="A green and white card with a map and text&#10;&#10;Description automatically generated">
            <a:extLst>
              <a:ext uri="{FF2B5EF4-FFF2-40B4-BE49-F238E27FC236}">
                <a16:creationId xmlns:a16="http://schemas.microsoft.com/office/drawing/2014/main" id="{576AAF4C-A9BF-4462-633C-93201E668919}"/>
              </a:ext>
            </a:extLst>
          </p:cNvPr>
          <p:cNvPicPr>
            <a:picLocks noChangeAspect="1"/>
          </p:cNvPicPr>
          <p:nvPr/>
        </p:nvPicPr>
        <p:blipFill>
          <a:blip r:embed="rId2"/>
          <a:stretch>
            <a:fillRect/>
          </a:stretch>
        </p:blipFill>
        <p:spPr>
          <a:xfrm>
            <a:off x="6835415" y="2126190"/>
            <a:ext cx="2857500" cy="1809750"/>
          </a:xfrm>
          <a:prstGeom prst="rect">
            <a:avLst/>
          </a:prstGeom>
        </p:spPr>
      </p:pic>
    </p:spTree>
    <p:extLst>
      <p:ext uri="{BB962C8B-B14F-4D97-AF65-F5344CB8AC3E}">
        <p14:creationId xmlns:p14="http://schemas.microsoft.com/office/powerpoint/2010/main" val="138590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E9E3-816D-3A12-AC5F-338C07D123E4}"/>
              </a:ext>
            </a:extLst>
          </p:cNvPr>
          <p:cNvSpPr>
            <a:spLocks noGrp="1"/>
          </p:cNvSpPr>
          <p:nvPr>
            <p:ph type="title"/>
          </p:nvPr>
        </p:nvSpPr>
        <p:spPr/>
        <p:txBody>
          <a:bodyPr/>
          <a:lstStyle/>
          <a:p>
            <a:r>
              <a:rPr lang="en-US" dirty="0"/>
              <a:t>Treatment within Ireland</a:t>
            </a:r>
            <a:endParaRPr lang="en-IE" dirty="0"/>
          </a:p>
        </p:txBody>
      </p:sp>
      <p:sp>
        <p:nvSpPr>
          <p:cNvPr id="3" name="Content Placeholder 2">
            <a:extLst>
              <a:ext uri="{FF2B5EF4-FFF2-40B4-BE49-F238E27FC236}">
                <a16:creationId xmlns:a16="http://schemas.microsoft.com/office/drawing/2014/main" id="{D0F9E125-D07C-B4F5-E610-4A10DE72298F}"/>
              </a:ext>
            </a:extLst>
          </p:cNvPr>
          <p:cNvSpPr>
            <a:spLocks noGrp="1"/>
          </p:cNvSpPr>
          <p:nvPr>
            <p:ph idx="1"/>
          </p:nvPr>
        </p:nvSpPr>
        <p:spPr/>
        <p:txBody>
          <a:bodyPr/>
          <a:lstStyle/>
          <a:p>
            <a:endParaRPr lang="en-US" dirty="0"/>
          </a:p>
          <a:p>
            <a:r>
              <a:rPr lang="en-US" dirty="0"/>
              <a:t>Bring enough factor to cover your trip and some extra just incase. </a:t>
            </a:r>
          </a:p>
          <a:p>
            <a:endParaRPr lang="en-US" dirty="0"/>
          </a:p>
          <a:p>
            <a:r>
              <a:rPr lang="en-IE" dirty="0"/>
              <a:t>If you are planning a longer trip away from your home within Ireland, you should contact your HTC to organise treatment. </a:t>
            </a:r>
          </a:p>
          <a:p>
            <a:endParaRPr lang="en-IE" dirty="0"/>
          </a:p>
          <a:p>
            <a:endParaRPr lang="en-IE" dirty="0"/>
          </a:p>
          <a:p>
            <a:endParaRPr lang="en-US" dirty="0"/>
          </a:p>
        </p:txBody>
      </p:sp>
    </p:spTree>
    <p:extLst>
      <p:ext uri="{BB962C8B-B14F-4D97-AF65-F5344CB8AC3E}">
        <p14:creationId xmlns:p14="http://schemas.microsoft.com/office/powerpoint/2010/main" val="32987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3811" y="1388534"/>
            <a:ext cx="3718455" cy="1371600"/>
          </a:xfrm>
        </p:spPr>
        <p:txBody>
          <a:bodyPr anchor="b">
            <a:normAutofit/>
          </a:bodyPr>
          <a:lstStyle/>
          <a:p>
            <a:pPr marR="0" rtl="0"/>
            <a:r>
              <a:rPr lang="en-GB" b="0" i="0" u="none" strike="noStrike" kern="100" baseline="0" dirty="0"/>
              <a:t>Holidaying in Ireland</a:t>
            </a:r>
          </a:p>
        </p:txBody>
      </p:sp>
      <p:pic>
        <p:nvPicPr>
          <p:cNvPr id="5" name="Picture 4" descr="A map of ireland with different colored areas&#10;&#10;Description automatically generated">
            <a:extLst>
              <a:ext uri="{FF2B5EF4-FFF2-40B4-BE49-F238E27FC236}">
                <a16:creationId xmlns:a16="http://schemas.microsoft.com/office/drawing/2014/main" id="{940D5697-4106-7483-0881-A7E4555D3A62}"/>
              </a:ext>
            </a:extLst>
          </p:cNvPr>
          <p:cNvPicPr>
            <a:picLocks noChangeAspect="1"/>
          </p:cNvPicPr>
          <p:nvPr/>
        </p:nvPicPr>
        <p:blipFill>
          <a:blip r:embed="rId2"/>
          <a:stretch>
            <a:fillRect/>
          </a:stretch>
        </p:blipFill>
        <p:spPr>
          <a:xfrm>
            <a:off x="6422242" y="982131"/>
            <a:ext cx="3462318" cy="4893735"/>
          </a:xfrm>
          <a:prstGeom prst="rect">
            <a:avLst/>
          </a:prstGeom>
          <a:noFill/>
        </p:spPr>
      </p:pic>
      <p:sp>
        <p:nvSpPr>
          <p:cNvPr id="3" name="Text Placeholder 2">
            <a:extLst>
              <a:ext uri="{FF2B5EF4-FFF2-40B4-BE49-F238E27FC236}">
                <a16:creationId xmlns:a16="http://schemas.microsoft.com/office/drawing/2014/main" id="{9CD0B695-6684-BDD0-8762-2175EE384782}"/>
              </a:ext>
            </a:extLst>
          </p:cNvPr>
          <p:cNvSpPr>
            <a:spLocks noGrp="1"/>
          </p:cNvSpPr>
          <p:nvPr>
            <p:ph type="body" sz="half" idx="2"/>
          </p:nvPr>
        </p:nvSpPr>
        <p:spPr>
          <a:xfrm>
            <a:off x="1293811" y="3031065"/>
            <a:ext cx="3718455" cy="2438404"/>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spTree>
    <p:extLst>
      <p:ext uri="{BB962C8B-B14F-4D97-AF65-F5344CB8AC3E}">
        <p14:creationId xmlns:p14="http://schemas.microsoft.com/office/powerpoint/2010/main" val="316746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3811" y="1388534"/>
            <a:ext cx="3718455" cy="1371600"/>
          </a:xfrm>
        </p:spPr>
        <p:txBody>
          <a:bodyPr anchor="b">
            <a:normAutofit/>
          </a:bodyPr>
          <a:lstStyle/>
          <a:p>
            <a:pPr marR="0" rtl="0"/>
            <a:r>
              <a:rPr lang="en-GB" b="0" i="0" u="none" strike="noStrike" kern="100" baseline="0" dirty="0"/>
              <a:t>Bleeding Disorder </a:t>
            </a:r>
            <a:br>
              <a:rPr lang="en-GB" b="0" i="0" u="none" strike="noStrike" kern="100" baseline="0" dirty="0"/>
            </a:br>
            <a:r>
              <a:rPr lang="en-GB" b="0" i="0" u="none" strike="noStrike" kern="100" baseline="0" dirty="0"/>
              <a:t>Alert Cards</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type="body" sz="half" idx="2"/>
          </p:nvPr>
        </p:nvSpPr>
        <p:spPr>
          <a:xfrm>
            <a:off x="1293811" y="3031065"/>
            <a:ext cx="3718455" cy="2438404"/>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pic>
        <p:nvPicPr>
          <p:cNvPr id="5" name="Picture 4" descr="A card with red and white text&#10;&#10;Description automatically generated">
            <a:extLst>
              <a:ext uri="{FF2B5EF4-FFF2-40B4-BE49-F238E27FC236}">
                <a16:creationId xmlns:a16="http://schemas.microsoft.com/office/drawing/2014/main" id="{64548C24-7E79-6C05-77C8-E23540113FC0}"/>
              </a:ext>
            </a:extLst>
          </p:cNvPr>
          <p:cNvPicPr>
            <a:picLocks noChangeAspect="1"/>
          </p:cNvPicPr>
          <p:nvPr/>
        </p:nvPicPr>
        <p:blipFill>
          <a:blip r:embed="rId2"/>
          <a:stretch>
            <a:fillRect/>
          </a:stretch>
        </p:blipFill>
        <p:spPr>
          <a:xfrm>
            <a:off x="6481109" y="1252940"/>
            <a:ext cx="2376107" cy="1550585"/>
          </a:xfrm>
          <a:prstGeom prst="rect">
            <a:avLst/>
          </a:prstGeom>
        </p:spPr>
      </p:pic>
      <p:pic>
        <p:nvPicPr>
          <p:cNvPr id="8" name="Picture 7" descr="A close-up of a sign&#10;&#10;Description automatically generated">
            <a:extLst>
              <a:ext uri="{FF2B5EF4-FFF2-40B4-BE49-F238E27FC236}">
                <a16:creationId xmlns:a16="http://schemas.microsoft.com/office/drawing/2014/main" id="{A3F7D0B1-F814-7929-5FAB-6CB8BEB924AE}"/>
              </a:ext>
            </a:extLst>
          </p:cNvPr>
          <p:cNvPicPr>
            <a:picLocks noChangeAspect="1"/>
          </p:cNvPicPr>
          <p:nvPr/>
        </p:nvPicPr>
        <p:blipFill>
          <a:blip r:embed="rId3"/>
          <a:stretch>
            <a:fillRect/>
          </a:stretch>
        </p:blipFill>
        <p:spPr>
          <a:xfrm>
            <a:off x="8857217" y="1254017"/>
            <a:ext cx="2376106" cy="1550584"/>
          </a:xfrm>
          <a:prstGeom prst="rect">
            <a:avLst/>
          </a:prstGeom>
        </p:spPr>
      </p:pic>
      <p:pic>
        <p:nvPicPr>
          <p:cNvPr id="10" name="Picture 9" descr="A card with red and white text&#10;&#10;Description automatically generated">
            <a:extLst>
              <a:ext uri="{FF2B5EF4-FFF2-40B4-BE49-F238E27FC236}">
                <a16:creationId xmlns:a16="http://schemas.microsoft.com/office/drawing/2014/main" id="{93833197-1ED6-FD43-38EF-1068AB967903}"/>
              </a:ext>
            </a:extLst>
          </p:cNvPr>
          <p:cNvPicPr>
            <a:picLocks noChangeAspect="1"/>
          </p:cNvPicPr>
          <p:nvPr/>
        </p:nvPicPr>
        <p:blipFill>
          <a:blip r:embed="rId4"/>
          <a:stretch>
            <a:fillRect/>
          </a:stretch>
        </p:blipFill>
        <p:spPr>
          <a:xfrm>
            <a:off x="6493745" y="2828738"/>
            <a:ext cx="2376106" cy="1550584"/>
          </a:xfrm>
          <a:prstGeom prst="rect">
            <a:avLst/>
          </a:prstGeom>
        </p:spPr>
      </p:pic>
      <p:pic>
        <p:nvPicPr>
          <p:cNvPr id="12" name="Picture 11" descr="A close-up of a card&#10;&#10;Description automatically generated">
            <a:extLst>
              <a:ext uri="{FF2B5EF4-FFF2-40B4-BE49-F238E27FC236}">
                <a16:creationId xmlns:a16="http://schemas.microsoft.com/office/drawing/2014/main" id="{97AC0E23-9C53-67D6-B7C6-50C8AABBD79B}"/>
              </a:ext>
            </a:extLst>
          </p:cNvPr>
          <p:cNvPicPr>
            <a:picLocks noChangeAspect="1"/>
          </p:cNvPicPr>
          <p:nvPr/>
        </p:nvPicPr>
        <p:blipFill>
          <a:blip r:embed="rId5"/>
          <a:stretch>
            <a:fillRect/>
          </a:stretch>
        </p:blipFill>
        <p:spPr>
          <a:xfrm>
            <a:off x="8869851" y="2804601"/>
            <a:ext cx="2376105" cy="1550583"/>
          </a:xfrm>
          <a:prstGeom prst="rect">
            <a:avLst/>
          </a:prstGeom>
        </p:spPr>
      </p:pic>
      <p:pic>
        <p:nvPicPr>
          <p:cNvPr id="14" name="Picture 13" descr="A close-up of several logos">
            <a:extLst>
              <a:ext uri="{FF2B5EF4-FFF2-40B4-BE49-F238E27FC236}">
                <a16:creationId xmlns:a16="http://schemas.microsoft.com/office/drawing/2014/main" id="{BBCB3105-4D74-6B90-2806-E7620B03ADFE}"/>
              </a:ext>
            </a:extLst>
          </p:cNvPr>
          <p:cNvPicPr>
            <a:picLocks noChangeAspect="1"/>
          </p:cNvPicPr>
          <p:nvPr/>
        </p:nvPicPr>
        <p:blipFill>
          <a:blip r:embed="rId6"/>
          <a:stretch>
            <a:fillRect/>
          </a:stretch>
        </p:blipFill>
        <p:spPr>
          <a:xfrm>
            <a:off x="6493745" y="4403459"/>
            <a:ext cx="2376106" cy="1550584"/>
          </a:xfrm>
          <a:prstGeom prst="rect">
            <a:avLst/>
          </a:prstGeom>
        </p:spPr>
      </p:pic>
      <p:pic>
        <p:nvPicPr>
          <p:cNvPr id="16" name="Picture 15" descr="A close-up of several logos">
            <a:extLst>
              <a:ext uri="{FF2B5EF4-FFF2-40B4-BE49-F238E27FC236}">
                <a16:creationId xmlns:a16="http://schemas.microsoft.com/office/drawing/2014/main" id="{FDB56B32-541D-2349-CA8E-FF3647A4CE70}"/>
              </a:ext>
            </a:extLst>
          </p:cNvPr>
          <p:cNvPicPr>
            <a:picLocks noChangeAspect="1"/>
          </p:cNvPicPr>
          <p:nvPr/>
        </p:nvPicPr>
        <p:blipFill>
          <a:blip r:embed="rId7"/>
          <a:stretch>
            <a:fillRect/>
          </a:stretch>
        </p:blipFill>
        <p:spPr>
          <a:xfrm>
            <a:off x="8869852" y="4379322"/>
            <a:ext cx="2376106" cy="1550584"/>
          </a:xfrm>
          <a:prstGeom prst="rect">
            <a:avLst/>
          </a:prstGeom>
        </p:spPr>
      </p:pic>
    </p:spTree>
    <p:extLst>
      <p:ext uri="{BB962C8B-B14F-4D97-AF65-F5344CB8AC3E}">
        <p14:creationId xmlns:p14="http://schemas.microsoft.com/office/powerpoint/2010/main" val="60352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title"/>
          </p:nvPr>
        </p:nvSpPr>
        <p:spPr>
          <a:xfrm>
            <a:off x="1293811" y="1388534"/>
            <a:ext cx="3718455" cy="1371600"/>
          </a:xfrm>
        </p:spPr>
        <p:txBody>
          <a:bodyPr anchor="b">
            <a:normAutofit/>
          </a:bodyPr>
          <a:lstStyle/>
          <a:p>
            <a:pPr marR="0" rtl="0"/>
            <a:r>
              <a:rPr lang="en-GB" b="0" i="0" u="none" strike="noStrike" kern="100" baseline="0" dirty="0"/>
              <a:t>Ambulance Directive</a:t>
            </a:r>
          </a:p>
        </p:txBody>
      </p:sp>
      <p:pic>
        <p:nvPicPr>
          <p:cNvPr id="6" name="Picture 5" descr="A medical report with a badge and emblem&#10;&#10;Description automatically generated with medium confidence">
            <a:extLst>
              <a:ext uri="{FF2B5EF4-FFF2-40B4-BE49-F238E27FC236}">
                <a16:creationId xmlns:a16="http://schemas.microsoft.com/office/drawing/2014/main" id="{D00AA886-3D5C-0325-61B3-3992007C580E}"/>
              </a:ext>
            </a:extLst>
          </p:cNvPr>
          <p:cNvPicPr>
            <a:picLocks noChangeAspect="1"/>
          </p:cNvPicPr>
          <p:nvPr/>
        </p:nvPicPr>
        <p:blipFill>
          <a:blip r:embed="rId2"/>
          <a:stretch>
            <a:fillRect/>
          </a:stretch>
        </p:blipFill>
        <p:spPr>
          <a:xfrm>
            <a:off x="6422242" y="982131"/>
            <a:ext cx="3462317" cy="4893735"/>
          </a:xfrm>
          <a:prstGeom prst="rect">
            <a:avLst/>
          </a:prstGeom>
          <a:noFill/>
        </p:spPr>
      </p:pic>
      <p:sp>
        <p:nvSpPr>
          <p:cNvPr id="3" name="Text Placeholder 2">
            <a:extLst>
              <a:ext uri="{FF2B5EF4-FFF2-40B4-BE49-F238E27FC236}">
                <a16:creationId xmlns:a16="http://schemas.microsoft.com/office/drawing/2014/main" id="{9CD0B695-6684-BDD0-8762-2175EE384782}"/>
              </a:ext>
            </a:extLst>
          </p:cNvPr>
          <p:cNvSpPr>
            <a:spLocks noGrp="1"/>
          </p:cNvSpPr>
          <p:nvPr>
            <p:ph type="body" sz="half" idx="2"/>
          </p:nvPr>
        </p:nvSpPr>
        <p:spPr>
          <a:xfrm>
            <a:off x="1293811" y="3031065"/>
            <a:ext cx="3718455" cy="2438404"/>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spTree>
    <p:extLst>
      <p:ext uri="{BB962C8B-B14F-4D97-AF65-F5344CB8AC3E}">
        <p14:creationId xmlns:p14="http://schemas.microsoft.com/office/powerpoint/2010/main" val="273166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587-6AF2-7522-9DEE-E8523E205015}"/>
              </a:ext>
            </a:extLst>
          </p:cNvPr>
          <p:cNvSpPr>
            <a:spLocks noGrp="1"/>
          </p:cNvSpPr>
          <p:nvPr>
            <p:ph type="ctrTitle"/>
          </p:nvPr>
        </p:nvSpPr>
        <p:spPr>
          <a:xfrm>
            <a:off x="2692398" y="1871131"/>
            <a:ext cx="6815669" cy="1515533"/>
          </a:xfrm>
        </p:spPr>
        <p:txBody>
          <a:bodyPr anchor="b">
            <a:normAutofit/>
          </a:bodyPr>
          <a:lstStyle/>
          <a:p>
            <a:pPr marR="0" rtl="0"/>
            <a:r>
              <a:rPr lang="en-GB" b="0" i="0" u="none" strike="noStrike" kern="100" baseline="0" dirty="0"/>
              <a:t>Traveling Abroad</a:t>
            </a:r>
          </a:p>
        </p:txBody>
      </p:sp>
      <p:sp>
        <p:nvSpPr>
          <p:cNvPr id="3" name="Text Placeholder 2">
            <a:extLst>
              <a:ext uri="{FF2B5EF4-FFF2-40B4-BE49-F238E27FC236}">
                <a16:creationId xmlns:a16="http://schemas.microsoft.com/office/drawing/2014/main" id="{9CD0B695-6684-BDD0-8762-2175EE384782}"/>
              </a:ext>
            </a:extLst>
          </p:cNvPr>
          <p:cNvSpPr>
            <a:spLocks noGrp="1"/>
          </p:cNvSpPr>
          <p:nvPr>
            <p:ph type="subTitle" idx="1"/>
          </p:nvPr>
        </p:nvSpPr>
        <p:spPr>
          <a:xfrm>
            <a:off x="2692398" y="3657597"/>
            <a:ext cx="6815669" cy="1320802"/>
          </a:xfrm>
        </p:spPr>
        <p:txBody>
          <a:bodyPr anchor="t">
            <a:normAutofit/>
          </a:bodyPr>
          <a:lstStyle/>
          <a:p>
            <a:pPr marL="0" marR="0" lvl="0" indent="0" rtl="0">
              <a:buNone/>
            </a:pPr>
            <a:endParaRPr lang="en-GB" b="0" i="0" u="none" strike="noStrike" kern="100" baseline="0" dirty="0"/>
          </a:p>
          <a:p>
            <a:pPr marR="0" lvl="0" rtl="0"/>
            <a:endParaRPr lang="en-GB" b="0" i="0" u="none" strike="noStrike" kern="100" baseline="0" dirty="0"/>
          </a:p>
        </p:txBody>
      </p:sp>
    </p:spTree>
    <p:extLst>
      <p:ext uri="{BB962C8B-B14F-4D97-AF65-F5344CB8AC3E}">
        <p14:creationId xmlns:p14="http://schemas.microsoft.com/office/powerpoint/2010/main" val="23568562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41780319_TF78524312" id="{A97FB6EF-3FE5-4B25-A521-90A9D7610297}" vid="{0FFF3541-44CF-40E7-9F37-4B250BA3C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2.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Recreation design</Template>
  <TotalTime>2544</TotalTime>
  <Words>759</Words>
  <Application>Microsoft Office PowerPoint</Application>
  <PresentationFormat>Widescreen</PresentationFormat>
  <Paragraphs>94</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Times New Roman</vt:lpstr>
      <vt:lpstr>Organic</vt:lpstr>
      <vt:lpstr>Travelling Wisely</vt:lpstr>
      <vt:lpstr>Traveling with Haemophilia: Why it Matters</vt:lpstr>
      <vt:lpstr>Within Ireland</vt:lpstr>
      <vt:lpstr>Travel Card</vt:lpstr>
      <vt:lpstr>Treatment within Ireland</vt:lpstr>
      <vt:lpstr>Holidaying in Ireland</vt:lpstr>
      <vt:lpstr>Bleeding Disorder  Alert Cards</vt:lpstr>
      <vt:lpstr>Ambulance Directive</vt:lpstr>
      <vt:lpstr>Traveling Abroad</vt:lpstr>
      <vt:lpstr>Speak to the IHS</vt:lpstr>
      <vt:lpstr>What we do…</vt:lpstr>
      <vt:lpstr>PowerPoint Presentation</vt:lpstr>
      <vt:lpstr>Contact your HTC</vt:lpstr>
      <vt:lpstr>Find National Member Organization</vt:lpstr>
      <vt:lpstr>Travel Card</vt:lpstr>
      <vt:lpstr>EHIC card</vt:lpstr>
      <vt:lpstr>Travel Insurance</vt:lpstr>
      <vt:lpstr>Cruises</vt:lpstr>
      <vt:lpstr>Carrying Treatment </vt:lpstr>
      <vt:lpstr>Documents </vt:lpstr>
      <vt:lpstr>Department of Foreign Affairs</vt:lpstr>
      <vt:lpstr>Locate Your Nearest Pharmacy</vt:lpstr>
      <vt:lpstr>Young Adults</vt:lpstr>
      <vt:lpstr>Immunisations</vt:lpstr>
      <vt:lpstr>Recap</vt:lpstr>
      <vt:lpstr>Safe Travels!</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Travelling Wisely</dc:title>
  <dc:creator>Robert Flanagan</dc:creator>
  <cp:lastModifiedBy>Robert Flanagan</cp:lastModifiedBy>
  <cp:revision>3</cp:revision>
  <dcterms:created xsi:type="dcterms:W3CDTF">2023-10-13T10:01:04Z</dcterms:created>
  <dcterms:modified xsi:type="dcterms:W3CDTF">2023-10-21T22:10:09Z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